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Roboto"/>
      <p:regular r:id="rId28"/>
      <p:bold r:id="rId29"/>
      <p:italic r:id="rId30"/>
      <p:boldItalic r:id="rId31"/>
    </p:embeddedFont>
    <p:embeddedFont>
      <p:font typeface="Catamaran Thin"/>
      <p:regular r:id="rId32"/>
      <p:bold r:id="rId33"/>
    </p:embeddedFont>
    <p:embeddedFont>
      <p:font typeface="Fira Sans Extra Condensed Medium"/>
      <p:regular r:id="rId34"/>
      <p:bold r:id="rId35"/>
      <p:italic r:id="rId36"/>
      <p:boldItalic r:id="rId37"/>
    </p:embeddedFont>
    <p:embeddedFont>
      <p:font typeface="Livvic"/>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Livvic-italic.fntdata"/><Relationship Id="rId20" Type="http://schemas.openxmlformats.org/officeDocument/2006/relationships/slide" Target="slides/slide16.xml"/><Relationship Id="rId41" Type="http://schemas.openxmlformats.org/officeDocument/2006/relationships/font" Target="fonts/Livvic-bold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Roboto-regular.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Robot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7.xml"/><Relationship Id="rId33" Type="http://schemas.openxmlformats.org/officeDocument/2006/relationships/font" Target="fonts/CatamaranThin-bold.fntdata"/><Relationship Id="rId10" Type="http://schemas.openxmlformats.org/officeDocument/2006/relationships/slide" Target="slides/slide6.xml"/><Relationship Id="rId32" Type="http://schemas.openxmlformats.org/officeDocument/2006/relationships/font" Target="fonts/CatamaranThin-regular.fntdata"/><Relationship Id="rId13" Type="http://schemas.openxmlformats.org/officeDocument/2006/relationships/slide" Target="slides/slide9.xml"/><Relationship Id="rId35" Type="http://schemas.openxmlformats.org/officeDocument/2006/relationships/font" Target="fonts/FiraSansExtraCondensedMedium-bold.fntdata"/><Relationship Id="rId12" Type="http://schemas.openxmlformats.org/officeDocument/2006/relationships/slide" Target="slides/slide8.xml"/><Relationship Id="rId34" Type="http://schemas.openxmlformats.org/officeDocument/2006/relationships/font" Target="fonts/FiraSansExtraCondensedMedium-regular.fntdata"/><Relationship Id="rId15" Type="http://schemas.openxmlformats.org/officeDocument/2006/relationships/slide" Target="slides/slide11.xml"/><Relationship Id="rId37" Type="http://schemas.openxmlformats.org/officeDocument/2006/relationships/font" Target="fonts/FiraSansExtraCondensedMedium-boldItalic.fntdata"/><Relationship Id="rId14" Type="http://schemas.openxmlformats.org/officeDocument/2006/relationships/slide" Target="slides/slide10.xml"/><Relationship Id="rId36" Type="http://schemas.openxmlformats.org/officeDocument/2006/relationships/font" Target="fonts/FiraSansExtraCondensedMedium-italic.fntdata"/><Relationship Id="rId17" Type="http://schemas.openxmlformats.org/officeDocument/2006/relationships/slide" Target="slides/slide13.xml"/><Relationship Id="rId39" Type="http://schemas.openxmlformats.org/officeDocument/2006/relationships/font" Target="fonts/Livvic-bold.fntdata"/><Relationship Id="rId16" Type="http://schemas.openxmlformats.org/officeDocument/2006/relationships/slide" Target="slides/slide12.xml"/><Relationship Id="rId38" Type="http://schemas.openxmlformats.org/officeDocument/2006/relationships/font" Target="fonts/Livvic-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jpg>
</file>

<file path=ppt/media/image13.png>
</file>

<file path=ppt/media/image14.png>
</file>

<file path=ppt/media/image15.jp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a70c76d441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a70c76d441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s"/>
              <a:t>Good afternoon everyone,We are here to present you our idea for the event FallFEST i.e. we are here to tell you about our app Sammy.</a:t>
            </a:r>
            <a:endParaRPr/>
          </a:p>
          <a:p>
            <a:pPr indent="0" lvl="0" marL="0" rtl="0" algn="l">
              <a:spcBef>
                <a:spcPts val="0"/>
              </a:spcBef>
              <a:spcAft>
                <a:spcPts val="0"/>
              </a:spcAft>
              <a:buNone/>
            </a:pPr>
            <a:r>
              <a:rPr lang="es"/>
              <a:t>First of all, a question arrises in everyone’s mind that What exactly is Sammy.Sammy is a video player built for accessibility.</a:t>
            </a:r>
            <a:endParaRPr/>
          </a:p>
          <a:p>
            <a:pPr indent="0" lvl="0" marL="0" rtl="0" algn="l">
              <a:spcBef>
                <a:spcPts val="0"/>
              </a:spcBef>
              <a:spcAft>
                <a:spcPts val="0"/>
              </a:spcAft>
              <a:buNone/>
            </a:pPr>
            <a:r>
              <a:rPr lang="es"/>
              <a:t>It is specially created for visually impaired people and is somewhat helpful for the normal people as well.</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Let’s have a look at this video illustration first. You may close your eyes to feel what exactly a visually impaired person would feel.</a:t>
            </a:r>
            <a:endParaRPr/>
          </a:p>
          <a:p>
            <a:pPr indent="0" lvl="0" marL="0" rtl="0" algn="l">
              <a:spcBef>
                <a:spcPts val="0"/>
              </a:spcBef>
              <a:spcAft>
                <a:spcPts val="0"/>
              </a:spcAft>
              <a:buNone/>
            </a:pPr>
            <a:r>
              <a:rPr lang="es"/>
              <a:t>&lt;--video played--&gt;</a:t>
            </a:r>
            <a:endParaRPr/>
          </a:p>
          <a:p>
            <a:pPr indent="0" lvl="0" marL="0" rtl="0" algn="l">
              <a:spcBef>
                <a:spcPts val="0"/>
              </a:spcBef>
              <a:spcAft>
                <a:spcPts val="0"/>
              </a:spcAft>
              <a:buClr>
                <a:schemeClr val="dk1"/>
              </a:buClr>
              <a:buSzPts val="1100"/>
              <a:buFont typeface="Arial"/>
              <a:buNone/>
            </a:pPr>
            <a:r>
              <a:rPr lang="es">
                <a:solidFill>
                  <a:srgbClr val="434343"/>
                </a:solidFill>
              </a:rPr>
              <a:t>You might have noticed that a certain different voice popped up in between scenes to explain you what was going on at that particular moment.</a:t>
            </a:r>
            <a:endParaRPr>
              <a:solidFill>
                <a:srgbClr val="434343"/>
              </a:solidFill>
            </a:endParaRPr>
          </a:p>
          <a:p>
            <a:pPr indent="0" lvl="0" marL="0" rtl="0" algn="l">
              <a:spcBef>
                <a:spcPts val="0"/>
              </a:spcBef>
              <a:spcAft>
                <a:spcPts val="0"/>
              </a:spcAft>
              <a:buNone/>
            </a:pPr>
            <a:r>
              <a:rPr lang="es">
                <a:solidFill>
                  <a:srgbClr val="434343"/>
                </a:solidFill>
              </a:rPr>
              <a:t>That voice is called audio description.</a:t>
            </a:r>
            <a:endParaRPr>
              <a:solidFill>
                <a:srgbClr val="434343"/>
              </a:solidFill>
            </a:endParaRPr>
          </a:p>
          <a:p>
            <a:pPr indent="0" lvl="0" marL="0" rtl="0" algn="l">
              <a:spcBef>
                <a:spcPts val="0"/>
              </a:spcBef>
              <a:spcAft>
                <a:spcPts val="0"/>
              </a:spcAft>
              <a:buNone/>
            </a:pPr>
            <a:r>
              <a:rPr lang="es">
                <a:solidFill>
                  <a:srgbClr val="434343"/>
                </a:solidFill>
              </a:rPr>
              <a:t>Precisely, audio description is one of the things that Sammy does.</a:t>
            </a:r>
            <a:endParaRPr>
              <a:solidFill>
                <a:srgbClr val="434343"/>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b1e812b87a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b1e812b87a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s"/>
              <a:t>This is the video we played initially.</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Good afternoon everyone,We are here to present you our idea for the event FallFEST i.e. we are here to tell you about our app Sammy.</a:t>
            </a:r>
            <a:endParaRPr/>
          </a:p>
          <a:p>
            <a:pPr indent="0" lvl="0" marL="0" rtl="0" algn="l">
              <a:spcBef>
                <a:spcPts val="0"/>
              </a:spcBef>
              <a:spcAft>
                <a:spcPts val="0"/>
              </a:spcAft>
              <a:buNone/>
            </a:pPr>
            <a:r>
              <a:rPr lang="es"/>
              <a:t>First of all, a question arrises in everyone’s mind that What exactly is Sammy.Sammy is a video player built for accessibility.</a:t>
            </a:r>
            <a:endParaRPr/>
          </a:p>
          <a:p>
            <a:pPr indent="0" lvl="0" marL="0" rtl="0" algn="l">
              <a:spcBef>
                <a:spcPts val="0"/>
              </a:spcBef>
              <a:spcAft>
                <a:spcPts val="0"/>
              </a:spcAft>
              <a:buNone/>
            </a:pPr>
            <a:r>
              <a:rPr lang="es"/>
              <a:t>It is specially created for visually impaired people and is somewhat helpful for the normal people as well.</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Let’s have a look at this video illustration first. You may close your eyes to feel what exactly a visually impaired person would feel.</a:t>
            </a:r>
            <a:endParaRPr/>
          </a:p>
          <a:p>
            <a:pPr indent="0" lvl="0" marL="0" rtl="0" algn="l">
              <a:spcBef>
                <a:spcPts val="0"/>
              </a:spcBef>
              <a:spcAft>
                <a:spcPts val="0"/>
              </a:spcAft>
              <a:buNone/>
            </a:pPr>
            <a:r>
              <a:rPr lang="es"/>
              <a:t>&lt;--video played--&gt;</a:t>
            </a:r>
            <a:endParaRPr/>
          </a:p>
          <a:p>
            <a:pPr indent="0" lvl="0" marL="0" rtl="0" algn="l">
              <a:spcBef>
                <a:spcPts val="0"/>
              </a:spcBef>
              <a:spcAft>
                <a:spcPts val="0"/>
              </a:spcAft>
              <a:buClr>
                <a:schemeClr val="dk1"/>
              </a:buClr>
              <a:buSzPts val="1100"/>
              <a:buFont typeface="Arial"/>
              <a:buNone/>
            </a:pPr>
            <a:r>
              <a:rPr lang="es">
                <a:solidFill>
                  <a:srgbClr val="434343"/>
                </a:solidFill>
              </a:rPr>
              <a:t>You might have noticed that a certain different voice popped up in between scenes to explain you what was going on at that particular moment.</a:t>
            </a:r>
            <a:endParaRPr>
              <a:solidFill>
                <a:srgbClr val="434343"/>
              </a:solidFill>
            </a:endParaRPr>
          </a:p>
          <a:p>
            <a:pPr indent="0" lvl="0" marL="0" rtl="0" algn="l">
              <a:spcBef>
                <a:spcPts val="0"/>
              </a:spcBef>
              <a:spcAft>
                <a:spcPts val="0"/>
              </a:spcAft>
              <a:buNone/>
            </a:pPr>
            <a:r>
              <a:rPr lang="es">
                <a:solidFill>
                  <a:srgbClr val="434343"/>
                </a:solidFill>
              </a:rPr>
              <a:t>That voice is called audio description.</a:t>
            </a:r>
            <a:endParaRPr>
              <a:solidFill>
                <a:srgbClr val="434343"/>
              </a:solidFill>
            </a:endParaRPr>
          </a:p>
          <a:p>
            <a:pPr indent="0" lvl="0" marL="0" rtl="0" algn="l">
              <a:spcBef>
                <a:spcPts val="0"/>
              </a:spcBef>
              <a:spcAft>
                <a:spcPts val="0"/>
              </a:spcAft>
              <a:buNone/>
            </a:pPr>
            <a:r>
              <a:rPr lang="es">
                <a:solidFill>
                  <a:srgbClr val="434343"/>
                </a:solidFill>
              </a:rPr>
              <a:t>Precisely, audio description is one of the things that Sammy does.</a:t>
            </a:r>
            <a:endParaRPr>
              <a:solidFill>
                <a:srgbClr val="434343"/>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b1e812b87a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b1e812b87a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b1e812b87a_1_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b1e812b87a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b1e812b87a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b1e812b87a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a6e914d727_4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a6e914d727_4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a6e914d727_4_3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a6e914d727_4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You can then use your voice to skip to that phrase in the video.</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a6f96b5bf2_2_8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a6f96b5bf2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The detector checks where the scene changes and triggers the describer. The describer -- in turn -- generates a description for the scene.</a:t>
            </a:r>
            <a:endParaRPr/>
          </a:p>
          <a:p>
            <a:pPr indent="0" lvl="0" marL="0" rtl="0" algn="l">
              <a:spcBef>
                <a:spcPts val="0"/>
              </a:spcBef>
              <a:spcAft>
                <a:spcPts val="0"/>
              </a:spcAft>
              <a:buNone/>
            </a:pPr>
            <a:r>
              <a:rPr lang="es"/>
              <a:t>I must warn you, DenseCap model was trained on the Flickr8k dataset, which gives it a strange affinity to dogs!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5158d5a3ec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5158d5a3ec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Sammy, in its skeleton, is a video player.</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a6f96b5bf2_2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a6f96b5bf2_2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It’s made up of three modules.. The first of which is OCR - Optical Character Recognition. </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The recognition of on-screen text.</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We’ll be using the Tesseract-OCR CLI tool to do OCR in this demo.</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a6f96b5bf2_2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a6f96b5bf2_2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The second module is the ASR - Automatic Speech Recognition.</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The ASR module transcribes texts and creates an index of terms used in the video.</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5465e7bc0b_1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5465e7bc0b_1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 the cinematic world, audio description for the visually impaired is a very tedious process involving </a:t>
            </a:r>
            <a:r>
              <a:rPr lang="es">
                <a:solidFill>
                  <a:schemeClr val="dk1"/>
                </a:solidFill>
              </a:rPr>
              <a:t>scripting, recording and rendering audio.</a:t>
            </a:r>
            <a:r>
              <a:rPr lang="es"/>
              <a:t>It requires special equipment which has to be provided to specific disabled audience.</a:t>
            </a:r>
            <a:endParaRPr/>
          </a:p>
          <a:p>
            <a:pPr indent="0" lvl="0" marL="0" rtl="0" algn="l">
              <a:spcBef>
                <a:spcPts val="0"/>
              </a:spcBef>
              <a:spcAft>
                <a:spcPts val="0"/>
              </a:spcAft>
              <a:buNone/>
            </a:pPr>
            <a:r>
              <a:rPr lang="es"/>
              <a:t>This requires a lot of human effort and is actually very expensive.</a:t>
            </a:r>
            <a:endParaRPr/>
          </a:p>
          <a:p>
            <a:pPr indent="0" lvl="0" marL="0" rtl="0" algn="l">
              <a:spcBef>
                <a:spcPts val="0"/>
              </a:spcBef>
              <a:spcAft>
                <a:spcPts val="0"/>
              </a:spcAft>
              <a:buNone/>
            </a:pPr>
            <a:r>
              <a:rPr lang="es"/>
              <a:t>Making every video audiodescriped individually is not a feasible task and hence, Sammy would be the best alternative.</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Let’s jump to the second task performed by sammy.This feature would not just be beneficial for the visually impaired but will also help the normal people.</a:t>
            </a:r>
            <a:endParaRPr/>
          </a:p>
          <a:p>
            <a:pPr indent="0" lvl="0" marL="0" rtl="0" algn="l">
              <a:spcBef>
                <a:spcPts val="0"/>
              </a:spcBef>
              <a:spcAft>
                <a:spcPts val="0"/>
              </a:spcAft>
              <a:buNone/>
            </a:pPr>
            <a:r>
              <a:rPr lang="es"/>
              <a:t>When as a user </a:t>
            </a:r>
            <a:r>
              <a:rPr lang="es"/>
              <a:t>you</a:t>
            </a:r>
            <a:r>
              <a:rPr lang="es"/>
              <a:t> need to find content inside a video, say a simple line, you have to go through the whole video.but Sammy would help you to jump directly to that particular part.</a:t>
            </a:r>
            <a:endParaRPr/>
          </a:p>
          <a:p>
            <a:pPr indent="0" lvl="0" marL="0" rtl="0" algn="l">
              <a:spcBef>
                <a:spcPts val="0"/>
              </a:spcBef>
              <a:spcAft>
                <a:spcPts val="0"/>
              </a:spcAft>
              <a:buNone/>
            </a:pPr>
            <a:r>
              <a:rPr lang="es"/>
              <a:t>Now, my teammates would make you familiar with the aspects and technicality of the problem and solution in detail.</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a6f96b5bf2_2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a6f96b5bf2_2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The final component is the SDD module. Created for scene detection and description.</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For this demo, we used a FFmpeg filter for detection and the DenseCap Web API for description.</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a6f96b5bf2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a6f96b5bf2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All of these put together create Sammy - the video player that can tell you all there is to know about a video.</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b1e812b87a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b1e812b87a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a69c82ecd7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a69c82ecd7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rPr>
              <a:t>Thank you, no, we are not sales interns at SUBARU or anything like that.</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These problems form the base case for our idea and this presentation.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5465e7bc0b_1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5465e7bc0b_1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Let’s define the problem once. The problem is...</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a69c82ecd7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a69c82ecd7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Simple.</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a6f96b5bf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a6f96b5bf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If you a visual-disability, you need audio descriptions to watch a video. To make these audio descriptions, you need resources -- money, time and effort.</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A regular person like us can hardly have any of these facilities.</a:t>
            </a:r>
            <a:endParaRPr sz="1050">
              <a:solidFill>
                <a:srgbClr val="3C4043"/>
              </a:solidFill>
              <a:highlight>
                <a:srgbClr val="FFFFFF"/>
              </a:highlight>
              <a:latin typeface="Roboto"/>
              <a:ea typeface="Roboto"/>
              <a:cs typeface="Roboto"/>
              <a:sym typeface="Roboto"/>
            </a:endParaRPr>
          </a:p>
          <a:p>
            <a:pPr indent="0" lvl="0" marL="0" rtl="0" algn="l">
              <a:spcBef>
                <a:spcPts val="0"/>
              </a:spcBef>
              <a:spcAft>
                <a:spcPts val="0"/>
              </a:spcAft>
              <a:buNone/>
            </a:pPr>
            <a:r>
              <a:rPr lang="es" sz="1050">
                <a:solidFill>
                  <a:srgbClr val="3C4043"/>
                </a:solidFill>
                <a:highlight>
                  <a:srgbClr val="FFFFFF"/>
                </a:highlight>
                <a:latin typeface="Roboto"/>
                <a:ea typeface="Roboto"/>
                <a:cs typeface="Roboto"/>
                <a:sym typeface="Roboto"/>
              </a:rPr>
              <a:t>As a regular person, to find a particular topic inside the video you need to search throught the video and to do that you’ll have to go through the whole video, it’s tough and a time tedious job!</a:t>
            </a:r>
            <a:endParaRPr sz="1050">
              <a:solidFill>
                <a:srgbClr val="3C4043"/>
              </a:solidFill>
              <a:highlight>
                <a:srgbClr val="FFFFFF"/>
              </a:highlight>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5158d5a3ec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5158d5a3ec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Our proposal as a solution to this problem is...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a69c82ecd7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a69c82ecd7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Even simpler.</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Where we create descriptions manually, with so much time and effort restricting access against the vast majority of our visually disabled population which is not able to afford video entertainment or information, why can’t we make this happen for free with the help of Machine Learning techniques.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a69c82ecd7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a69c82ecd7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Into the picture, comes Sammy. A video player that can do all of this automatically.</a:t>
            </a:r>
            <a:endParaRPr/>
          </a:p>
          <a:p>
            <a:pPr indent="0" lvl="0" marL="0" rtl="0" algn="l">
              <a:spcBef>
                <a:spcPts val="0"/>
              </a:spcBef>
              <a:spcAft>
                <a:spcPts val="0"/>
              </a:spcAft>
              <a:buNone/>
            </a:pPr>
            <a:r>
              <a:rPr lang="es"/>
              <a:t>This player will generate descriptions, create an index of terms inside the video and explain it to the user where it is required.</a:t>
            </a:r>
            <a:endParaRPr/>
          </a:p>
          <a:p>
            <a:pPr indent="0" lvl="0" marL="0" rtl="0" algn="l">
              <a:spcBef>
                <a:spcPts val="0"/>
              </a:spcBef>
              <a:spcAft>
                <a:spcPts val="0"/>
              </a:spcAft>
              <a:buNone/>
            </a:pPr>
            <a:r>
              <a:rPr lang="es"/>
              <a:t>And that’s exactly what we built Sammy to do.</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CUSTOM_7">
    <p:spTree>
      <p:nvGrpSpPr>
        <p:cNvPr id="8" name="Shape 8"/>
        <p:cNvGrpSpPr/>
        <p:nvPr/>
      </p:nvGrpSpPr>
      <p:grpSpPr>
        <a:xfrm>
          <a:off x="0" y="0"/>
          <a:ext cx="0" cy="0"/>
          <a:chOff x="0" y="0"/>
          <a:chExt cx="0" cy="0"/>
        </a:xfrm>
      </p:grpSpPr>
      <p:sp>
        <p:nvSpPr>
          <p:cNvPr id="9" name="Google Shape;9;p2"/>
          <p:cNvSpPr txBox="1"/>
          <p:nvPr>
            <p:ph type="ctrTitle"/>
          </p:nvPr>
        </p:nvSpPr>
        <p:spPr>
          <a:xfrm>
            <a:off x="1039575" y="1701225"/>
            <a:ext cx="4592400" cy="17823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Clr>
                <a:srgbClr val="434343"/>
              </a:buClr>
              <a:buSzPts val="4800"/>
              <a:buNone/>
              <a:defRPr sz="4800">
                <a:solidFill>
                  <a:srgbClr val="434343"/>
                </a:solidFill>
              </a:defRPr>
            </a:lvl2pPr>
            <a:lvl3pPr lvl="2" rtl="0">
              <a:spcBef>
                <a:spcPts val="0"/>
              </a:spcBef>
              <a:spcAft>
                <a:spcPts val="0"/>
              </a:spcAft>
              <a:buClr>
                <a:srgbClr val="434343"/>
              </a:buClr>
              <a:buSzPts val="4800"/>
              <a:buNone/>
              <a:defRPr sz="4800">
                <a:solidFill>
                  <a:srgbClr val="434343"/>
                </a:solidFill>
              </a:defRPr>
            </a:lvl3pPr>
            <a:lvl4pPr lvl="3" rtl="0">
              <a:spcBef>
                <a:spcPts val="0"/>
              </a:spcBef>
              <a:spcAft>
                <a:spcPts val="0"/>
              </a:spcAft>
              <a:buClr>
                <a:srgbClr val="434343"/>
              </a:buClr>
              <a:buSzPts val="4800"/>
              <a:buNone/>
              <a:defRPr sz="4800">
                <a:solidFill>
                  <a:srgbClr val="434343"/>
                </a:solidFill>
              </a:defRPr>
            </a:lvl4pPr>
            <a:lvl5pPr lvl="4" rtl="0">
              <a:spcBef>
                <a:spcPts val="0"/>
              </a:spcBef>
              <a:spcAft>
                <a:spcPts val="0"/>
              </a:spcAft>
              <a:buClr>
                <a:srgbClr val="434343"/>
              </a:buClr>
              <a:buSzPts val="4800"/>
              <a:buNone/>
              <a:defRPr sz="4800">
                <a:solidFill>
                  <a:srgbClr val="434343"/>
                </a:solidFill>
              </a:defRPr>
            </a:lvl5pPr>
            <a:lvl6pPr lvl="5" rtl="0">
              <a:spcBef>
                <a:spcPts val="0"/>
              </a:spcBef>
              <a:spcAft>
                <a:spcPts val="0"/>
              </a:spcAft>
              <a:buClr>
                <a:srgbClr val="434343"/>
              </a:buClr>
              <a:buSzPts val="4800"/>
              <a:buNone/>
              <a:defRPr sz="4800">
                <a:solidFill>
                  <a:srgbClr val="434343"/>
                </a:solidFill>
              </a:defRPr>
            </a:lvl6pPr>
            <a:lvl7pPr lvl="6" rtl="0">
              <a:spcBef>
                <a:spcPts val="0"/>
              </a:spcBef>
              <a:spcAft>
                <a:spcPts val="0"/>
              </a:spcAft>
              <a:buClr>
                <a:srgbClr val="434343"/>
              </a:buClr>
              <a:buSzPts val="4800"/>
              <a:buNone/>
              <a:defRPr sz="4800">
                <a:solidFill>
                  <a:srgbClr val="434343"/>
                </a:solidFill>
              </a:defRPr>
            </a:lvl7pPr>
            <a:lvl8pPr lvl="7" rtl="0">
              <a:spcBef>
                <a:spcPts val="0"/>
              </a:spcBef>
              <a:spcAft>
                <a:spcPts val="0"/>
              </a:spcAft>
              <a:buClr>
                <a:srgbClr val="434343"/>
              </a:buClr>
              <a:buSzPts val="4800"/>
              <a:buNone/>
              <a:defRPr sz="4800">
                <a:solidFill>
                  <a:srgbClr val="434343"/>
                </a:solidFill>
              </a:defRPr>
            </a:lvl8pPr>
            <a:lvl9pPr lvl="8" rtl="0">
              <a:spcBef>
                <a:spcPts val="0"/>
              </a:spcBef>
              <a:spcAft>
                <a:spcPts val="0"/>
              </a:spcAft>
              <a:buClr>
                <a:srgbClr val="434343"/>
              </a:buClr>
              <a:buSzPts val="4800"/>
              <a:buNone/>
              <a:defRPr sz="4800">
                <a:solidFill>
                  <a:srgbClr val="434343"/>
                </a:solidFill>
              </a:defRPr>
            </a:lvl9pPr>
          </a:lstStyle>
          <a:p/>
        </p:txBody>
      </p:sp>
      <p:sp>
        <p:nvSpPr>
          <p:cNvPr id="10" name="Google Shape;10;p2"/>
          <p:cNvSpPr txBox="1"/>
          <p:nvPr>
            <p:ph idx="1" type="subTitle"/>
          </p:nvPr>
        </p:nvSpPr>
        <p:spPr>
          <a:xfrm>
            <a:off x="1039575" y="3206400"/>
            <a:ext cx="2402100" cy="717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000000"/>
              </a:buClr>
              <a:buSzPts val="1200"/>
              <a:buNone/>
              <a:defRPr>
                <a:solidFill>
                  <a:srgbClr val="000000"/>
                </a:solidFill>
              </a:defRPr>
            </a:lvl1pPr>
            <a:lvl2pPr lvl="1" rtl="0">
              <a:lnSpc>
                <a:spcPct val="100000"/>
              </a:lnSpc>
              <a:spcBef>
                <a:spcPts val="0"/>
              </a:spcBef>
              <a:spcAft>
                <a:spcPts val="0"/>
              </a:spcAft>
              <a:buClr>
                <a:srgbClr val="434343"/>
              </a:buClr>
              <a:buSzPts val="2800"/>
              <a:buNone/>
              <a:defRPr sz="2800">
                <a:solidFill>
                  <a:srgbClr val="434343"/>
                </a:solidFill>
              </a:defRPr>
            </a:lvl2pPr>
            <a:lvl3pPr lvl="2" rtl="0">
              <a:lnSpc>
                <a:spcPct val="100000"/>
              </a:lnSpc>
              <a:spcBef>
                <a:spcPts val="0"/>
              </a:spcBef>
              <a:spcAft>
                <a:spcPts val="0"/>
              </a:spcAft>
              <a:buClr>
                <a:srgbClr val="434343"/>
              </a:buClr>
              <a:buSzPts val="2800"/>
              <a:buNone/>
              <a:defRPr sz="2800">
                <a:solidFill>
                  <a:srgbClr val="434343"/>
                </a:solidFill>
              </a:defRPr>
            </a:lvl3pPr>
            <a:lvl4pPr lvl="3" rtl="0">
              <a:lnSpc>
                <a:spcPct val="100000"/>
              </a:lnSpc>
              <a:spcBef>
                <a:spcPts val="0"/>
              </a:spcBef>
              <a:spcAft>
                <a:spcPts val="0"/>
              </a:spcAft>
              <a:buClr>
                <a:srgbClr val="434343"/>
              </a:buClr>
              <a:buSzPts val="2800"/>
              <a:buNone/>
              <a:defRPr sz="2800">
                <a:solidFill>
                  <a:srgbClr val="434343"/>
                </a:solidFill>
              </a:defRPr>
            </a:lvl4pPr>
            <a:lvl5pPr lvl="4" rtl="0">
              <a:lnSpc>
                <a:spcPct val="100000"/>
              </a:lnSpc>
              <a:spcBef>
                <a:spcPts val="0"/>
              </a:spcBef>
              <a:spcAft>
                <a:spcPts val="0"/>
              </a:spcAft>
              <a:buClr>
                <a:srgbClr val="434343"/>
              </a:buClr>
              <a:buSzPts val="2800"/>
              <a:buNone/>
              <a:defRPr sz="2800">
                <a:solidFill>
                  <a:srgbClr val="434343"/>
                </a:solidFill>
              </a:defRPr>
            </a:lvl5pPr>
            <a:lvl6pPr lvl="5" rtl="0">
              <a:lnSpc>
                <a:spcPct val="100000"/>
              </a:lnSpc>
              <a:spcBef>
                <a:spcPts val="0"/>
              </a:spcBef>
              <a:spcAft>
                <a:spcPts val="0"/>
              </a:spcAft>
              <a:buClr>
                <a:srgbClr val="434343"/>
              </a:buClr>
              <a:buSzPts val="2800"/>
              <a:buNone/>
              <a:defRPr sz="2800">
                <a:solidFill>
                  <a:srgbClr val="434343"/>
                </a:solidFill>
              </a:defRPr>
            </a:lvl6pPr>
            <a:lvl7pPr lvl="6" rtl="0">
              <a:lnSpc>
                <a:spcPct val="100000"/>
              </a:lnSpc>
              <a:spcBef>
                <a:spcPts val="0"/>
              </a:spcBef>
              <a:spcAft>
                <a:spcPts val="0"/>
              </a:spcAft>
              <a:buClr>
                <a:srgbClr val="434343"/>
              </a:buClr>
              <a:buSzPts val="2800"/>
              <a:buNone/>
              <a:defRPr sz="2800">
                <a:solidFill>
                  <a:srgbClr val="434343"/>
                </a:solidFill>
              </a:defRPr>
            </a:lvl7pPr>
            <a:lvl8pPr lvl="7" rtl="0">
              <a:lnSpc>
                <a:spcPct val="100000"/>
              </a:lnSpc>
              <a:spcBef>
                <a:spcPts val="0"/>
              </a:spcBef>
              <a:spcAft>
                <a:spcPts val="0"/>
              </a:spcAft>
              <a:buClr>
                <a:srgbClr val="434343"/>
              </a:buClr>
              <a:buSzPts val="2800"/>
              <a:buNone/>
              <a:defRPr sz="2800">
                <a:solidFill>
                  <a:srgbClr val="434343"/>
                </a:solidFill>
              </a:defRPr>
            </a:lvl8pPr>
            <a:lvl9pPr lvl="8" rtl="0">
              <a:lnSpc>
                <a:spcPct val="100000"/>
              </a:lnSpc>
              <a:spcBef>
                <a:spcPts val="0"/>
              </a:spcBef>
              <a:spcAft>
                <a:spcPts val="0"/>
              </a:spcAft>
              <a:buClr>
                <a:srgbClr val="434343"/>
              </a:buClr>
              <a:buSzPts val="2800"/>
              <a:buNone/>
              <a:defRPr sz="2800">
                <a:solidFill>
                  <a:srgbClr val="434343"/>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itle">
  <p:cSld name="CUSTOM_35">
    <p:spTree>
      <p:nvGrpSpPr>
        <p:cNvPr id="61" name="Shape 61"/>
        <p:cNvGrpSpPr/>
        <p:nvPr/>
      </p:nvGrpSpPr>
      <p:grpSpPr>
        <a:xfrm>
          <a:off x="0" y="0"/>
          <a:ext cx="0" cy="0"/>
          <a:chOff x="0" y="0"/>
          <a:chExt cx="0" cy="0"/>
        </a:xfrm>
      </p:grpSpPr>
      <p:sp>
        <p:nvSpPr>
          <p:cNvPr id="62" name="Google Shape;62;p11"/>
          <p:cNvSpPr txBox="1"/>
          <p:nvPr>
            <p:ph type="title"/>
          </p:nvPr>
        </p:nvSpPr>
        <p:spPr>
          <a:xfrm>
            <a:off x="3200250" y="1742750"/>
            <a:ext cx="2743200" cy="5727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3600"/>
            </a:lvl1pPr>
            <a:lvl2pPr lvl="1" algn="ctr">
              <a:spcBef>
                <a:spcPts val="0"/>
              </a:spcBef>
              <a:spcAft>
                <a:spcPts val="0"/>
              </a:spcAft>
              <a:buNone/>
              <a:defRPr sz="3600">
                <a:latin typeface="Catamaran Thin"/>
                <a:ea typeface="Catamaran Thin"/>
                <a:cs typeface="Catamaran Thin"/>
                <a:sym typeface="Catamaran Thin"/>
              </a:defRPr>
            </a:lvl2pPr>
            <a:lvl3pPr lvl="2" algn="ctr">
              <a:spcBef>
                <a:spcPts val="0"/>
              </a:spcBef>
              <a:spcAft>
                <a:spcPts val="0"/>
              </a:spcAft>
              <a:buNone/>
              <a:defRPr sz="3600">
                <a:latin typeface="Catamaran Thin"/>
                <a:ea typeface="Catamaran Thin"/>
                <a:cs typeface="Catamaran Thin"/>
                <a:sym typeface="Catamaran Thin"/>
              </a:defRPr>
            </a:lvl3pPr>
            <a:lvl4pPr lvl="3" algn="ctr">
              <a:spcBef>
                <a:spcPts val="0"/>
              </a:spcBef>
              <a:spcAft>
                <a:spcPts val="0"/>
              </a:spcAft>
              <a:buNone/>
              <a:defRPr sz="3600">
                <a:latin typeface="Catamaran Thin"/>
                <a:ea typeface="Catamaran Thin"/>
                <a:cs typeface="Catamaran Thin"/>
                <a:sym typeface="Catamaran Thin"/>
              </a:defRPr>
            </a:lvl4pPr>
            <a:lvl5pPr lvl="4" algn="ctr">
              <a:spcBef>
                <a:spcPts val="0"/>
              </a:spcBef>
              <a:spcAft>
                <a:spcPts val="0"/>
              </a:spcAft>
              <a:buNone/>
              <a:defRPr sz="3600">
                <a:latin typeface="Catamaran Thin"/>
                <a:ea typeface="Catamaran Thin"/>
                <a:cs typeface="Catamaran Thin"/>
                <a:sym typeface="Catamaran Thin"/>
              </a:defRPr>
            </a:lvl5pPr>
            <a:lvl6pPr lvl="5" algn="ctr">
              <a:spcBef>
                <a:spcPts val="0"/>
              </a:spcBef>
              <a:spcAft>
                <a:spcPts val="0"/>
              </a:spcAft>
              <a:buNone/>
              <a:defRPr sz="3600">
                <a:latin typeface="Catamaran Thin"/>
                <a:ea typeface="Catamaran Thin"/>
                <a:cs typeface="Catamaran Thin"/>
                <a:sym typeface="Catamaran Thin"/>
              </a:defRPr>
            </a:lvl6pPr>
            <a:lvl7pPr lvl="6" algn="ctr">
              <a:spcBef>
                <a:spcPts val="0"/>
              </a:spcBef>
              <a:spcAft>
                <a:spcPts val="0"/>
              </a:spcAft>
              <a:buNone/>
              <a:defRPr sz="3600">
                <a:latin typeface="Catamaran Thin"/>
                <a:ea typeface="Catamaran Thin"/>
                <a:cs typeface="Catamaran Thin"/>
                <a:sym typeface="Catamaran Thin"/>
              </a:defRPr>
            </a:lvl7pPr>
            <a:lvl8pPr lvl="7" algn="ctr">
              <a:spcBef>
                <a:spcPts val="0"/>
              </a:spcBef>
              <a:spcAft>
                <a:spcPts val="0"/>
              </a:spcAft>
              <a:buNone/>
              <a:defRPr sz="3600">
                <a:latin typeface="Catamaran Thin"/>
                <a:ea typeface="Catamaran Thin"/>
                <a:cs typeface="Catamaran Thin"/>
                <a:sym typeface="Catamaran Thin"/>
              </a:defRPr>
            </a:lvl8pPr>
            <a:lvl9pPr lvl="8" algn="ctr">
              <a:spcBef>
                <a:spcPts val="0"/>
              </a:spcBef>
              <a:spcAft>
                <a:spcPts val="0"/>
              </a:spcAft>
              <a:buNone/>
              <a:defRPr sz="3600">
                <a:latin typeface="Catamaran Thin"/>
                <a:ea typeface="Catamaran Thin"/>
                <a:cs typeface="Catamaran Thin"/>
                <a:sym typeface="Catamaran Thin"/>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CUSTOM_38">
    <p:spTree>
      <p:nvGrpSpPr>
        <p:cNvPr id="63" name="Shape 63"/>
        <p:cNvGrpSpPr/>
        <p:nvPr/>
      </p:nvGrpSpPr>
      <p:grpSpPr>
        <a:xfrm>
          <a:off x="0" y="0"/>
          <a:ext cx="0" cy="0"/>
          <a:chOff x="0" y="0"/>
          <a:chExt cx="0" cy="0"/>
        </a:xfrm>
      </p:grpSpPr>
      <p:sp>
        <p:nvSpPr>
          <p:cNvPr id="64" name="Google Shape;64;p12"/>
          <p:cNvSpPr txBox="1"/>
          <p:nvPr>
            <p:ph type="ctrTitle"/>
          </p:nvPr>
        </p:nvSpPr>
        <p:spPr>
          <a:xfrm>
            <a:off x="769725" y="1310050"/>
            <a:ext cx="34302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65" name="Google Shape;65;p12"/>
          <p:cNvSpPr txBox="1"/>
          <p:nvPr>
            <p:ph hasCustomPrompt="1" idx="2" type="title"/>
          </p:nvPr>
        </p:nvSpPr>
        <p:spPr>
          <a:xfrm rot="5400000">
            <a:off x="7142178" y="3570226"/>
            <a:ext cx="1738800" cy="577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6000"/>
            </a:lvl1pPr>
            <a:lvl2pPr lvl="1"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2pPr>
            <a:lvl3pPr lvl="2"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3pPr>
            <a:lvl4pPr lvl="3"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4pPr>
            <a:lvl5pPr lvl="4"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5pPr>
            <a:lvl6pPr lvl="5"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6pPr>
            <a:lvl7pPr lvl="6"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7pPr>
            <a:lvl8pPr lvl="7"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8pPr>
            <a:lvl9pPr lvl="8" rtl="0" algn="r">
              <a:spcBef>
                <a:spcPts val="0"/>
              </a:spcBef>
              <a:spcAft>
                <a:spcPts val="0"/>
              </a:spcAft>
              <a:buSzPts val="6000"/>
              <a:buFont typeface="Fira Sans Extra Condensed Medium"/>
              <a:buNone/>
              <a:defRPr sz="60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p:cSld name="CUSTOM_30">
    <p:spTree>
      <p:nvGrpSpPr>
        <p:cNvPr id="66" name="Shape 66"/>
        <p:cNvGrpSpPr/>
        <p:nvPr/>
      </p:nvGrpSpPr>
      <p:grpSpPr>
        <a:xfrm>
          <a:off x="0" y="0"/>
          <a:ext cx="0" cy="0"/>
          <a:chOff x="0" y="0"/>
          <a:chExt cx="0" cy="0"/>
        </a:xfrm>
      </p:grpSpPr>
      <p:sp>
        <p:nvSpPr>
          <p:cNvPr id="67" name="Google Shape;67;p13"/>
          <p:cNvSpPr txBox="1"/>
          <p:nvPr>
            <p:ph type="ctrTitle"/>
          </p:nvPr>
        </p:nvSpPr>
        <p:spPr>
          <a:xfrm>
            <a:off x="656422" y="13944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68" name="Google Shape;68;p13"/>
          <p:cNvSpPr txBox="1"/>
          <p:nvPr>
            <p:ph idx="1" type="subTitle"/>
          </p:nvPr>
        </p:nvSpPr>
        <p:spPr>
          <a:xfrm>
            <a:off x="656425" y="18867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69" name="Google Shape;69;p13"/>
          <p:cNvSpPr txBox="1"/>
          <p:nvPr>
            <p:ph idx="2" type="ctrTitle"/>
          </p:nvPr>
        </p:nvSpPr>
        <p:spPr>
          <a:xfrm>
            <a:off x="2650710" y="13944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0" name="Google Shape;70;p13"/>
          <p:cNvSpPr txBox="1"/>
          <p:nvPr>
            <p:ph idx="3" type="subTitle"/>
          </p:nvPr>
        </p:nvSpPr>
        <p:spPr>
          <a:xfrm>
            <a:off x="2610700" y="18867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1" name="Google Shape;71;p13"/>
          <p:cNvSpPr txBox="1"/>
          <p:nvPr>
            <p:ph idx="4" type="ctrTitle"/>
          </p:nvPr>
        </p:nvSpPr>
        <p:spPr>
          <a:xfrm>
            <a:off x="4638106" y="13944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2" name="Google Shape;72;p13"/>
          <p:cNvSpPr txBox="1"/>
          <p:nvPr>
            <p:ph idx="5" type="subTitle"/>
          </p:nvPr>
        </p:nvSpPr>
        <p:spPr>
          <a:xfrm>
            <a:off x="4878076" y="18867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
        <p:nvSpPr>
          <p:cNvPr id="73" name="Google Shape;73;p13"/>
          <p:cNvSpPr txBox="1"/>
          <p:nvPr>
            <p:ph idx="6" type="ctrTitle"/>
          </p:nvPr>
        </p:nvSpPr>
        <p:spPr>
          <a:xfrm rot="5400000">
            <a:off x="6865575" y="1466125"/>
            <a:ext cx="25530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74" name="Google Shape;74;p13"/>
          <p:cNvSpPr txBox="1"/>
          <p:nvPr>
            <p:ph idx="7" type="ctrTitle"/>
          </p:nvPr>
        </p:nvSpPr>
        <p:spPr>
          <a:xfrm>
            <a:off x="656422" y="3367816"/>
            <a:ext cx="188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5" name="Google Shape;75;p13"/>
          <p:cNvSpPr txBox="1"/>
          <p:nvPr>
            <p:ph idx="8" type="subTitle"/>
          </p:nvPr>
        </p:nvSpPr>
        <p:spPr>
          <a:xfrm>
            <a:off x="656425" y="3860125"/>
            <a:ext cx="1563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76" name="Google Shape;76;p13"/>
          <p:cNvSpPr txBox="1"/>
          <p:nvPr>
            <p:ph idx="9" type="ctrTitle"/>
          </p:nvPr>
        </p:nvSpPr>
        <p:spPr>
          <a:xfrm>
            <a:off x="2650710" y="3367816"/>
            <a:ext cx="1881300" cy="6447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77" name="Google Shape;77;p13"/>
          <p:cNvSpPr txBox="1"/>
          <p:nvPr>
            <p:ph idx="13" type="subTitle"/>
          </p:nvPr>
        </p:nvSpPr>
        <p:spPr>
          <a:xfrm>
            <a:off x="2610700" y="3860125"/>
            <a:ext cx="1961400" cy="111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8" name="Google Shape;78;p13"/>
          <p:cNvSpPr txBox="1"/>
          <p:nvPr>
            <p:ph idx="14" type="ctrTitle"/>
          </p:nvPr>
        </p:nvSpPr>
        <p:spPr>
          <a:xfrm>
            <a:off x="4638106" y="3367816"/>
            <a:ext cx="1881300" cy="6447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79" name="Google Shape;79;p13"/>
          <p:cNvSpPr txBox="1"/>
          <p:nvPr>
            <p:ph idx="15" type="subTitle"/>
          </p:nvPr>
        </p:nvSpPr>
        <p:spPr>
          <a:xfrm>
            <a:off x="4878076" y="3860125"/>
            <a:ext cx="16482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000"/>
              <a:buNone/>
              <a:defRPr sz="1000"/>
            </a:lvl1pPr>
            <a:lvl2pPr lvl="1" rtl="0" algn="r">
              <a:lnSpc>
                <a:spcPct val="100000"/>
              </a:lnSpc>
              <a:spcBef>
                <a:spcPts val="0"/>
              </a:spcBef>
              <a:spcAft>
                <a:spcPts val="0"/>
              </a:spcAft>
              <a:buSzPts val="1000"/>
              <a:buNone/>
              <a:defRPr sz="1000"/>
            </a:lvl2pPr>
            <a:lvl3pPr lvl="2" rtl="0" algn="r">
              <a:lnSpc>
                <a:spcPct val="100000"/>
              </a:lnSpc>
              <a:spcBef>
                <a:spcPts val="0"/>
              </a:spcBef>
              <a:spcAft>
                <a:spcPts val="0"/>
              </a:spcAft>
              <a:buSzPts val="1000"/>
              <a:buNone/>
              <a:defRPr sz="1000"/>
            </a:lvl3pPr>
            <a:lvl4pPr lvl="3" rtl="0" algn="r">
              <a:lnSpc>
                <a:spcPct val="100000"/>
              </a:lnSpc>
              <a:spcBef>
                <a:spcPts val="0"/>
              </a:spcBef>
              <a:spcAft>
                <a:spcPts val="0"/>
              </a:spcAft>
              <a:buSzPts val="1000"/>
              <a:buNone/>
              <a:defRPr sz="1000"/>
            </a:lvl4pPr>
            <a:lvl5pPr lvl="4" rtl="0" algn="r">
              <a:lnSpc>
                <a:spcPct val="100000"/>
              </a:lnSpc>
              <a:spcBef>
                <a:spcPts val="0"/>
              </a:spcBef>
              <a:spcAft>
                <a:spcPts val="0"/>
              </a:spcAft>
              <a:buSzPts val="1000"/>
              <a:buNone/>
              <a:defRPr sz="1000"/>
            </a:lvl5pPr>
            <a:lvl6pPr lvl="5" rtl="0" algn="r">
              <a:lnSpc>
                <a:spcPct val="100000"/>
              </a:lnSpc>
              <a:spcBef>
                <a:spcPts val="0"/>
              </a:spcBef>
              <a:spcAft>
                <a:spcPts val="0"/>
              </a:spcAft>
              <a:buSzPts val="1000"/>
              <a:buNone/>
              <a:defRPr sz="1000"/>
            </a:lvl6pPr>
            <a:lvl7pPr lvl="6" rtl="0" algn="r">
              <a:lnSpc>
                <a:spcPct val="100000"/>
              </a:lnSpc>
              <a:spcBef>
                <a:spcPts val="0"/>
              </a:spcBef>
              <a:spcAft>
                <a:spcPts val="0"/>
              </a:spcAft>
              <a:buSzPts val="1000"/>
              <a:buNone/>
              <a:defRPr sz="1000"/>
            </a:lvl7pPr>
            <a:lvl8pPr lvl="7" rtl="0" algn="r">
              <a:lnSpc>
                <a:spcPct val="100000"/>
              </a:lnSpc>
              <a:spcBef>
                <a:spcPts val="0"/>
              </a:spcBef>
              <a:spcAft>
                <a:spcPts val="0"/>
              </a:spcAft>
              <a:buSzPts val="1000"/>
              <a:buNone/>
              <a:defRPr sz="1000"/>
            </a:lvl8pPr>
            <a:lvl9pPr lvl="8" rtl="0" algn="r">
              <a:lnSpc>
                <a:spcPct val="100000"/>
              </a:lnSpc>
              <a:spcBef>
                <a:spcPts val="0"/>
              </a:spcBef>
              <a:spcAft>
                <a:spcPts val="0"/>
              </a:spcAft>
              <a:buSzPts val="1000"/>
              <a:buNone/>
              <a:defRPr sz="10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USTOM_31">
    <p:spTree>
      <p:nvGrpSpPr>
        <p:cNvPr id="80" name="Shape 80"/>
        <p:cNvGrpSpPr/>
        <p:nvPr/>
      </p:nvGrpSpPr>
      <p:grpSpPr>
        <a:xfrm>
          <a:off x="0" y="0"/>
          <a:ext cx="0" cy="0"/>
          <a:chOff x="0" y="0"/>
          <a:chExt cx="0" cy="0"/>
        </a:xfrm>
      </p:grpSpPr>
      <p:sp>
        <p:nvSpPr>
          <p:cNvPr id="81" name="Google Shape;81;p14"/>
          <p:cNvSpPr txBox="1"/>
          <p:nvPr>
            <p:ph type="ctrTitle"/>
          </p:nvPr>
        </p:nvSpPr>
        <p:spPr>
          <a:xfrm rot="5400000">
            <a:off x="6603595" y="1930225"/>
            <a:ext cx="3481200" cy="4875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CUSTOM_21">
    <p:spTree>
      <p:nvGrpSpPr>
        <p:cNvPr id="82" name="Shape 82"/>
        <p:cNvGrpSpPr/>
        <p:nvPr/>
      </p:nvGrpSpPr>
      <p:grpSpPr>
        <a:xfrm>
          <a:off x="0" y="0"/>
          <a:ext cx="0" cy="0"/>
          <a:chOff x="0" y="0"/>
          <a:chExt cx="0" cy="0"/>
        </a:xfrm>
      </p:grpSpPr>
      <p:sp>
        <p:nvSpPr>
          <p:cNvPr id="83" name="Google Shape;83;p15"/>
          <p:cNvSpPr txBox="1"/>
          <p:nvPr>
            <p:ph idx="1" type="subTitle"/>
          </p:nvPr>
        </p:nvSpPr>
        <p:spPr>
          <a:xfrm>
            <a:off x="4633950" y="1847896"/>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4" name="Google Shape;84;p15"/>
          <p:cNvSpPr txBox="1"/>
          <p:nvPr>
            <p:ph idx="2" type="subTitle"/>
          </p:nvPr>
        </p:nvSpPr>
        <p:spPr>
          <a:xfrm>
            <a:off x="4633950" y="3827870"/>
            <a:ext cx="18180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85" name="Google Shape;85;p15"/>
          <p:cNvSpPr txBox="1"/>
          <p:nvPr>
            <p:ph type="ctrTitle"/>
          </p:nvPr>
        </p:nvSpPr>
        <p:spPr>
          <a:xfrm>
            <a:off x="4633950" y="1539296"/>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6" name="Google Shape;86;p15"/>
          <p:cNvSpPr txBox="1"/>
          <p:nvPr>
            <p:ph idx="3" type="ctrTitle"/>
          </p:nvPr>
        </p:nvSpPr>
        <p:spPr>
          <a:xfrm>
            <a:off x="4633950" y="351927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87" name="Google Shape;87;p15"/>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5">
  <p:cSld name="CUSTOM_32">
    <p:spTree>
      <p:nvGrpSpPr>
        <p:cNvPr id="88" name="Shape 88"/>
        <p:cNvGrpSpPr/>
        <p:nvPr/>
      </p:nvGrpSpPr>
      <p:grpSpPr>
        <a:xfrm>
          <a:off x="0" y="0"/>
          <a:ext cx="0" cy="0"/>
          <a:chOff x="0" y="0"/>
          <a:chExt cx="0" cy="0"/>
        </a:xfrm>
      </p:grpSpPr>
      <p:sp>
        <p:nvSpPr>
          <p:cNvPr id="89" name="Google Shape;89;p16"/>
          <p:cNvSpPr txBox="1"/>
          <p:nvPr>
            <p:ph idx="1" type="subTitle"/>
          </p:nvPr>
        </p:nvSpPr>
        <p:spPr>
          <a:xfrm>
            <a:off x="2258125" y="3106325"/>
            <a:ext cx="3029100" cy="1009500"/>
          </a:xfrm>
          <a:prstGeom prst="rect">
            <a:avLst/>
          </a:prstGeom>
        </p:spPr>
        <p:txBody>
          <a:bodyPr anchorCtr="0" anchor="t" bIns="91425" lIns="91425" spcFirstLastPara="1" rIns="91425" wrap="square" tIns="91425">
            <a:noAutofit/>
          </a:bodyPr>
          <a:lstStyle>
            <a:lvl1pPr lvl="0">
              <a:spcBef>
                <a:spcPts val="0"/>
              </a:spcBef>
              <a:spcAft>
                <a:spcPts val="0"/>
              </a:spcAft>
              <a:buNone/>
              <a:defRPr sz="1100"/>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p:txBody>
      </p:sp>
      <p:sp>
        <p:nvSpPr>
          <p:cNvPr id="90" name="Google Shape;90;p16"/>
          <p:cNvSpPr txBox="1"/>
          <p:nvPr>
            <p:ph type="ctrTitle"/>
          </p:nvPr>
        </p:nvSpPr>
        <p:spPr>
          <a:xfrm rot="5400000">
            <a:off x="7241489" y="1041025"/>
            <a:ext cx="1702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4">
  <p:cSld name="CUSTOM_33">
    <p:spTree>
      <p:nvGrpSpPr>
        <p:cNvPr id="91" name="Shape 91"/>
        <p:cNvGrpSpPr/>
        <p:nvPr/>
      </p:nvGrpSpPr>
      <p:grpSpPr>
        <a:xfrm>
          <a:off x="0" y="0"/>
          <a:ext cx="0" cy="0"/>
          <a:chOff x="0" y="0"/>
          <a:chExt cx="0" cy="0"/>
        </a:xfrm>
      </p:grpSpPr>
      <p:sp>
        <p:nvSpPr>
          <p:cNvPr id="92" name="Google Shape;92;p17"/>
          <p:cNvSpPr txBox="1"/>
          <p:nvPr>
            <p:ph idx="1" type="subTitle"/>
          </p:nvPr>
        </p:nvSpPr>
        <p:spPr>
          <a:xfrm flipH="1">
            <a:off x="840600" y="2432150"/>
            <a:ext cx="1650300" cy="753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ctr">
              <a:lnSpc>
                <a:spcPct val="100000"/>
              </a:lnSpc>
              <a:spcBef>
                <a:spcPts val="0"/>
              </a:spcBef>
              <a:spcAft>
                <a:spcPts val="0"/>
              </a:spcAft>
              <a:buClr>
                <a:srgbClr val="000000"/>
              </a:buClr>
              <a:buSzPts val="1000"/>
              <a:buNone/>
              <a:defRPr sz="1000">
                <a:solidFill>
                  <a:srgbClr val="000000"/>
                </a:solidFill>
              </a:defRPr>
            </a:lvl2pPr>
            <a:lvl3pPr lvl="2" rtl="0" algn="ctr">
              <a:lnSpc>
                <a:spcPct val="100000"/>
              </a:lnSpc>
              <a:spcBef>
                <a:spcPts val="0"/>
              </a:spcBef>
              <a:spcAft>
                <a:spcPts val="0"/>
              </a:spcAft>
              <a:buClr>
                <a:srgbClr val="000000"/>
              </a:buClr>
              <a:buSzPts val="1000"/>
              <a:buNone/>
              <a:defRPr sz="1000">
                <a:solidFill>
                  <a:srgbClr val="000000"/>
                </a:solidFill>
              </a:defRPr>
            </a:lvl3pPr>
            <a:lvl4pPr lvl="3" rtl="0" algn="ctr">
              <a:lnSpc>
                <a:spcPct val="100000"/>
              </a:lnSpc>
              <a:spcBef>
                <a:spcPts val="0"/>
              </a:spcBef>
              <a:spcAft>
                <a:spcPts val="0"/>
              </a:spcAft>
              <a:buClr>
                <a:srgbClr val="000000"/>
              </a:buClr>
              <a:buSzPts val="1000"/>
              <a:buNone/>
              <a:defRPr sz="1000">
                <a:solidFill>
                  <a:srgbClr val="000000"/>
                </a:solidFill>
              </a:defRPr>
            </a:lvl4pPr>
            <a:lvl5pPr lvl="4" rtl="0" algn="ctr">
              <a:lnSpc>
                <a:spcPct val="100000"/>
              </a:lnSpc>
              <a:spcBef>
                <a:spcPts val="0"/>
              </a:spcBef>
              <a:spcAft>
                <a:spcPts val="0"/>
              </a:spcAft>
              <a:buClr>
                <a:srgbClr val="000000"/>
              </a:buClr>
              <a:buSzPts val="1000"/>
              <a:buNone/>
              <a:defRPr sz="1000">
                <a:solidFill>
                  <a:srgbClr val="000000"/>
                </a:solidFill>
              </a:defRPr>
            </a:lvl5pPr>
            <a:lvl6pPr lvl="5" rtl="0" algn="ctr">
              <a:lnSpc>
                <a:spcPct val="100000"/>
              </a:lnSpc>
              <a:spcBef>
                <a:spcPts val="0"/>
              </a:spcBef>
              <a:spcAft>
                <a:spcPts val="0"/>
              </a:spcAft>
              <a:buClr>
                <a:srgbClr val="000000"/>
              </a:buClr>
              <a:buSzPts val="1000"/>
              <a:buNone/>
              <a:defRPr sz="1000">
                <a:solidFill>
                  <a:srgbClr val="000000"/>
                </a:solidFill>
              </a:defRPr>
            </a:lvl6pPr>
            <a:lvl7pPr lvl="6" rtl="0" algn="ctr">
              <a:lnSpc>
                <a:spcPct val="100000"/>
              </a:lnSpc>
              <a:spcBef>
                <a:spcPts val="0"/>
              </a:spcBef>
              <a:spcAft>
                <a:spcPts val="0"/>
              </a:spcAft>
              <a:buClr>
                <a:srgbClr val="000000"/>
              </a:buClr>
              <a:buSzPts val="1000"/>
              <a:buNone/>
              <a:defRPr sz="1000">
                <a:solidFill>
                  <a:srgbClr val="000000"/>
                </a:solidFill>
              </a:defRPr>
            </a:lvl7pPr>
            <a:lvl8pPr lvl="7" rtl="0" algn="ctr">
              <a:lnSpc>
                <a:spcPct val="100000"/>
              </a:lnSpc>
              <a:spcBef>
                <a:spcPts val="0"/>
              </a:spcBef>
              <a:spcAft>
                <a:spcPts val="0"/>
              </a:spcAft>
              <a:buClr>
                <a:srgbClr val="000000"/>
              </a:buClr>
              <a:buSzPts val="1000"/>
              <a:buNone/>
              <a:defRPr sz="1000">
                <a:solidFill>
                  <a:srgbClr val="000000"/>
                </a:solidFill>
              </a:defRPr>
            </a:lvl8pPr>
            <a:lvl9pPr lvl="8" rtl="0" algn="ctr">
              <a:lnSpc>
                <a:spcPct val="100000"/>
              </a:lnSpc>
              <a:spcBef>
                <a:spcPts val="0"/>
              </a:spcBef>
              <a:spcAft>
                <a:spcPts val="0"/>
              </a:spcAft>
              <a:buClr>
                <a:srgbClr val="000000"/>
              </a:buClr>
              <a:buSzPts val="1000"/>
              <a:buNone/>
              <a:defRPr sz="1000">
                <a:solidFill>
                  <a:srgbClr val="000000"/>
                </a:solidFill>
              </a:defRPr>
            </a:lvl9pPr>
          </a:lstStyle>
          <a:p/>
        </p:txBody>
      </p:sp>
      <p:sp>
        <p:nvSpPr>
          <p:cNvPr id="93" name="Google Shape;93;p17"/>
          <p:cNvSpPr txBox="1"/>
          <p:nvPr>
            <p:ph idx="2" type="subTitle"/>
          </p:nvPr>
        </p:nvSpPr>
        <p:spPr>
          <a:xfrm>
            <a:off x="4702174" y="1049093"/>
            <a:ext cx="19602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4" name="Google Shape;94;p17"/>
          <p:cNvSpPr txBox="1"/>
          <p:nvPr>
            <p:ph type="ctrTitle"/>
          </p:nvPr>
        </p:nvSpPr>
        <p:spPr>
          <a:xfrm>
            <a:off x="-533400" y="2047350"/>
            <a:ext cx="3024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ctr">
              <a:spcBef>
                <a:spcPts val="0"/>
              </a:spcBef>
              <a:spcAft>
                <a:spcPts val="0"/>
              </a:spcAft>
              <a:buSzPts val="1600"/>
              <a:buNone/>
              <a:defRPr sz="1600"/>
            </a:lvl2pPr>
            <a:lvl3pPr lvl="2" rtl="0" algn="ctr">
              <a:spcBef>
                <a:spcPts val="0"/>
              </a:spcBef>
              <a:spcAft>
                <a:spcPts val="0"/>
              </a:spcAft>
              <a:buSzPts val="1600"/>
              <a:buNone/>
              <a:defRPr sz="1600"/>
            </a:lvl3pPr>
            <a:lvl4pPr lvl="3" rtl="0" algn="ctr">
              <a:spcBef>
                <a:spcPts val="0"/>
              </a:spcBef>
              <a:spcAft>
                <a:spcPts val="0"/>
              </a:spcAft>
              <a:buSzPts val="1600"/>
              <a:buNone/>
              <a:defRPr sz="1600"/>
            </a:lvl4pPr>
            <a:lvl5pPr lvl="4" rtl="0" algn="ctr">
              <a:spcBef>
                <a:spcPts val="0"/>
              </a:spcBef>
              <a:spcAft>
                <a:spcPts val="0"/>
              </a:spcAft>
              <a:buSzPts val="1600"/>
              <a:buNone/>
              <a:defRPr sz="1600"/>
            </a:lvl5pPr>
            <a:lvl6pPr lvl="5" rtl="0" algn="ctr">
              <a:spcBef>
                <a:spcPts val="0"/>
              </a:spcBef>
              <a:spcAft>
                <a:spcPts val="0"/>
              </a:spcAft>
              <a:buSzPts val="1600"/>
              <a:buNone/>
              <a:defRPr sz="1600"/>
            </a:lvl6pPr>
            <a:lvl7pPr lvl="6" rtl="0" algn="ctr">
              <a:spcBef>
                <a:spcPts val="0"/>
              </a:spcBef>
              <a:spcAft>
                <a:spcPts val="0"/>
              </a:spcAft>
              <a:buSzPts val="1600"/>
              <a:buNone/>
              <a:defRPr sz="1600"/>
            </a:lvl7pPr>
            <a:lvl8pPr lvl="7" rtl="0" algn="ctr">
              <a:spcBef>
                <a:spcPts val="0"/>
              </a:spcBef>
              <a:spcAft>
                <a:spcPts val="0"/>
              </a:spcAft>
              <a:buSzPts val="1600"/>
              <a:buNone/>
              <a:defRPr sz="1600"/>
            </a:lvl8pPr>
            <a:lvl9pPr lvl="8" rtl="0" algn="ctr">
              <a:spcBef>
                <a:spcPts val="0"/>
              </a:spcBef>
              <a:spcAft>
                <a:spcPts val="0"/>
              </a:spcAft>
              <a:buSzPts val="1600"/>
              <a:buNone/>
              <a:defRPr sz="1600"/>
            </a:lvl9pPr>
          </a:lstStyle>
          <a:p/>
        </p:txBody>
      </p:sp>
      <p:sp>
        <p:nvSpPr>
          <p:cNvPr id="95" name="Google Shape;95;p17"/>
          <p:cNvSpPr txBox="1"/>
          <p:nvPr>
            <p:ph idx="3" type="ctrTitle"/>
          </p:nvPr>
        </p:nvSpPr>
        <p:spPr>
          <a:xfrm>
            <a:off x="4702174" y="664293"/>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6" name="Google Shape;96;p17"/>
          <p:cNvSpPr txBox="1"/>
          <p:nvPr>
            <p:ph idx="4" type="subTitle"/>
          </p:nvPr>
        </p:nvSpPr>
        <p:spPr>
          <a:xfrm>
            <a:off x="4702174" y="3788925"/>
            <a:ext cx="22149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97" name="Google Shape;97;p17"/>
          <p:cNvSpPr txBox="1"/>
          <p:nvPr>
            <p:ph idx="5" type="ctrTitle"/>
          </p:nvPr>
        </p:nvSpPr>
        <p:spPr>
          <a:xfrm>
            <a:off x="4702174" y="3389725"/>
            <a:ext cx="24756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p:txBody>
      </p:sp>
      <p:sp>
        <p:nvSpPr>
          <p:cNvPr id="98" name="Google Shape;98;p17"/>
          <p:cNvSpPr txBox="1"/>
          <p:nvPr>
            <p:ph idx="6"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extLst>
    <p:ext uri="{DCECCB84-F9BA-43D5-87BE-67443E8EF086}">
      <p15:sldGuideLst>
        <p15:guide id="1" orient="horz" pos="510">
          <p15:clr>
            <a:srgbClr val="FA7B17"/>
          </p15:clr>
        </p15:guide>
        <p15:guide id="2" pos="454">
          <p15:clr>
            <a:srgbClr val="FA7B17"/>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2">
  <p:cSld name="CUSTOM_34">
    <p:spTree>
      <p:nvGrpSpPr>
        <p:cNvPr id="99" name="Shape 99"/>
        <p:cNvGrpSpPr/>
        <p:nvPr/>
      </p:nvGrpSpPr>
      <p:grpSpPr>
        <a:xfrm>
          <a:off x="0" y="0"/>
          <a:ext cx="0" cy="0"/>
          <a:chOff x="0" y="0"/>
          <a:chExt cx="0" cy="0"/>
        </a:xfrm>
      </p:grpSpPr>
      <p:sp>
        <p:nvSpPr>
          <p:cNvPr id="100" name="Google Shape;100;p18"/>
          <p:cNvSpPr txBox="1"/>
          <p:nvPr>
            <p:ph type="ctrTitle"/>
          </p:nvPr>
        </p:nvSpPr>
        <p:spPr>
          <a:xfrm rot="5400000">
            <a:off x="6860962"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1" name="Google Shape;101;p18"/>
          <p:cNvSpPr txBox="1"/>
          <p:nvPr>
            <p:ph idx="1" type="subTitle"/>
          </p:nvPr>
        </p:nvSpPr>
        <p:spPr>
          <a:xfrm>
            <a:off x="1579064" y="2147200"/>
            <a:ext cx="1626600" cy="111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000000"/>
              </a:buClr>
              <a:buSzPts val="1000"/>
              <a:buNone/>
              <a:defRPr sz="1000"/>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p:txBody>
      </p:sp>
      <p:sp>
        <p:nvSpPr>
          <p:cNvPr id="102" name="Google Shape;102;p18"/>
          <p:cNvSpPr txBox="1"/>
          <p:nvPr>
            <p:ph idx="2" type="ctrTitle"/>
          </p:nvPr>
        </p:nvSpPr>
        <p:spPr>
          <a:xfrm>
            <a:off x="1579064" y="1762400"/>
            <a:ext cx="2619300" cy="3849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3" name="Google Shape;103;p18"/>
          <p:cNvSpPr txBox="1"/>
          <p:nvPr>
            <p:ph idx="3" type="subTitle"/>
          </p:nvPr>
        </p:nvSpPr>
        <p:spPr>
          <a:xfrm>
            <a:off x="4068269" y="2147200"/>
            <a:ext cx="1626600" cy="1112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000"/>
              <a:buNone/>
              <a:defRPr sz="1000">
                <a:solidFill>
                  <a:srgbClr val="000000"/>
                </a:solidFill>
              </a:defRPr>
            </a:lvl1pPr>
            <a:lvl2pPr lvl="1" rtl="0" algn="r">
              <a:lnSpc>
                <a:spcPct val="100000"/>
              </a:lnSpc>
              <a:spcBef>
                <a:spcPts val="0"/>
              </a:spcBef>
              <a:spcAft>
                <a:spcPts val="0"/>
              </a:spcAft>
              <a:buClr>
                <a:srgbClr val="000000"/>
              </a:buClr>
              <a:buSzPts val="1000"/>
              <a:buNone/>
              <a:defRPr sz="1000">
                <a:solidFill>
                  <a:srgbClr val="000000"/>
                </a:solidFill>
              </a:defRPr>
            </a:lvl2pPr>
            <a:lvl3pPr lvl="2" rtl="0" algn="r">
              <a:lnSpc>
                <a:spcPct val="100000"/>
              </a:lnSpc>
              <a:spcBef>
                <a:spcPts val="0"/>
              </a:spcBef>
              <a:spcAft>
                <a:spcPts val="0"/>
              </a:spcAft>
              <a:buClr>
                <a:srgbClr val="000000"/>
              </a:buClr>
              <a:buSzPts val="1000"/>
              <a:buNone/>
              <a:defRPr sz="1000">
                <a:solidFill>
                  <a:srgbClr val="000000"/>
                </a:solidFill>
              </a:defRPr>
            </a:lvl3pPr>
            <a:lvl4pPr lvl="3" rtl="0" algn="r">
              <a:lnSpc>
                <a:spcPct val="100000"/>
              </a:lnSpc>
              <a:spcBef>
                <a:spcPts val="0"/>
              </a:spcBef>
              <a:spcAft>
                <a:spcPts val="0"/>
              </a:spcAft>
              <a:buClr>
                <a:srgbClr val="000000"/>
              </a:buClr>
              <a:buSzPts val="1000"/>
              <a:buNone/>
              <a:defRPr sz="1000">
                <a:solidFill>
                  <a:srgbClr val="000000"/>
                </a:solidFill>
              </a:defRPr>
            </a:lvl4pPr>
            <a:lvl5pPr lvl="4" rtl="0" algn="r">
              <a:lnSpc>
                <a:spcPct val="100000"/>
              </a:lnSpc>
              <a:spcBef>
                <a:spcPts val="0"/>
              </a:spcBef>
              <a:spcAft>
                <a:spcPts val="0"/>
              </a:spcAft>
              <a:buClr>
                <a:srgbClr val="000000"/>
              </a:buClr>
              <a:buSzPts val="1000"/>
              <a:buNone/>
              <a:defRPr sz="1000">
                <a:solidFill>
                  <a:srgbClr val="000000"/>
                </a:solidFill>
              </a:defRPr>
            </a:lvl5pPr>
            <a:lvl6pPr lvl="5" rtl="0" algn="r">
              <a:lnSpc>
                <a:spcPct val="100000"/>
              </a:lnSpc>
              <a:spcBef>
                <a:spcPts val="0"/>
              </a:spcBef>
              <a:spcAft>
                <a:spcPts val="0"/>
              </a:spcAft>
              <a:buClr>
                <a:srgbClr val="000000"/>
              </a:buClr>
              <a:buSzPts val="1000"/>
              <a:buNone/>
              <a:defRPr sz="1000">
                <a:solidFill>
                  <a:srgbClr val="000000"/>
                </a:solidFill>
              </a:defRPr>
            </a:lvl6pPr>
            <a:lvl7pPr lvl="6" rtl="0" algn="r">
              <a:lnSpc>
                <a:spcPct val="100000"/>
              </a:lnSpc>
              <a:spcBef>
                <a:spcPts val="0"/>
              </a:spcBef>
              <a:spcAft>
                <a:spcPts val="0"/>
              </a:spcAft>
              <a:buClr>
                <a:srgbClr val="000000"/>
              </a:buClr>
              <a:buSzPts val="1000"/>
              <a:buNone/>
              <a:defRPr sz="1000">
                <a:solidFill>
                  <a:srgbClr val="000000"/>
                </a:solidFill>
              </a:defRPr>
            </a:lvl7pPr>
            <a:lvl8pPr lvl="7" rtl="0" algn="r">
              <a:lnSpc>
                <a:spcPct val="100000"/>
              </a:lnSpc>
              <a:spcBef>
                <a:spcPts val="0"/>
              </a:spcBef>
              <a:spcAft>
                <a:spcPts val="0"/>
              </a:spcAft>
              <a:buClr>
                <a:srgbClr val="000000"/>
              </a:buClr>
              <a:buSzPts val="1000"/>
              <a:buNone/>
              <a:defRPr sz="1000">
                <a:solidFill>
                  <a:srgbClr val="000000"/>
                </a:solidFill>
              </a:defRPr>
            </a:lvl8pPr>
            <a:lvl9pPr lvl="8" rtl="0" algn="r">
              <a:lnSpc>
                <a:spcPct val="100000"/>
              </a:lnSpc>
              <a:spcBef>
                <a:spcPts val="0"/>
              </a:spcBef>
              <a:spcAft>
                <a:spcPts val="0"/>
              </a:spcAft>
              <a:buClr>
                <a:srgbClr val="000000"/>
              </a:buClr>
              <a:buSzPts val="1000"/>
              <a:buNone/>
              <a:defRPr sz="1000">
                <a:solidFill>
                  <a:srgbClr val="000000"/>
                </a:solidFill>
              </a:defRPr>
            </a:lvl9pPr>
          </a:lstStyle>
          <a:p/>
        </p:txBody>
      </p:sp>
      <p:sp>
        <p:nvSpPr>
          <p:cNvPr id="104" name="Google Shape;104;p18"/>
          <p:cNvSpPr txBox="1"/>
          <p:nvPr>
            <p:ph idx="4" type="ctrTitle"/>
          </p:nvPr>
        </p:nvSpPr>
        <p:spPr>
          <a:xfrm>
            <a:off x="3075567" y="1762400"/>
            <a:ext cx="2619300" cy="384900"/>
          </a:xfrm>
          <a:prstGeom prst="rect">
            <a:avLst/>
          </a:prstGeom>
          <a:ln>
            <a:noFill/>
          </a:ln>
        </p:spPr>
        <p:txBody>
          <a:bodyPr anchorCtr="0" anchor="b"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6">
  <p:cSld name="CUSTOM_11_1_2_1">
    <p:spTree>
      <p:nvGrpSpPr>
        <p:cNvPr id="105" name="Shape 105"/>
        <p:cNvGrpSpPr/>
        <p:nvPr/>
      </p:nvGrpSpPr>
      <p:grpSpPr>
        <a:xfrm>
          <a:off x="0" y="0"/>
          <a:ext cx="0" cy="0"/>
          <a:chOff x="0" y="0"/>
          <a:chExt cx="0" cy="0"/>
        </a:xfrm>
      </p:grpSpPr>
      <p:sp>
        <p:nvSpPr>
          <p:cNvPr id="106" name="Google Shape;106;p19"/>
          <p:cNvSpPr txBox="1"/>
          <p:nvPr>
            <p:ph type="ctrTitle"/>
          </p:nvPr>
        </p:nvSpPr>
        <p:spPr>
          <a:xfrm>
            <a:off x="831200" y="376498"/>
            <a:ext cx="3867300" cy="20541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FFFFFF"/>
              </a:buClr>
              <a:buSzPts val="1600"/>
              <a:buNone/>
              <a:defRPr sz="1600">
                <a:solidFill>
                  <a:srgbClr val="FFFFFF"/>
                </a:solidFill>
              </a:defRPr>
            </a:lvl2pPr>
            <a:lvl3pPr lvl="2" rtl="0">
              <a:spcBef>
                <a:spcPts val="0"/>
              </a:spcBef>
              <a:spcAft>
                <a:spcPts val="0"/>
              </a:spcAft>
              <a:buClr>
                <a:srgbClr val="FFFFFF"/>
              </a:buClr>
              <a:buSzPts val="1600"/>
              <a:buNone/>
              <a:defRPr sz="1600">
                <a:solidFill>
                  <a:srgbClr val="FFFFFF"/>
                </a:solidFill>
              </a:defRPr>
            </a:lvl3pPr>
            <a:lvl4pPr lvl="3" rtl="0">
              <a:spcBef>
                <a:spcPts val="0"/>
              </a:spcBef>
              <a:spcAft>
                <a:spcPts val="0"/>
              </a:spcAft>
              <a:buClr>
                <a:srgbClr val="FFFFFF"/>
              </a:buClr>
              <a:buSzPts val="1600"/>
              <a:buNone/>
              <a:defRPr sz="1600">
                <a:solidFill>
                  <a:srgbClr val="FFFFFF"/>
                </a:solidFill>
              </a:defRPr>
            </a:lvl4pPr>
            <a:lvl5pPr lvl="4" rtl="0">
              <a:spcBef>
                <a:spcPts val="0"/>
              </a:spcBef>
              <a:spcAft>
                <a:spcPts val="0"/>
              </a:spcAft>
              <a:buClr>
                <a:srgbClr val="FFFFFF"/>
              </a:buClr>
              <a:buSzPts val="1600"/>
              <a:buNone/>
              <a:defRPr sz="1600">
                <a:solidFill>
                  <a:srgbClr val="FFFFFF"/>
                </a:solidFill>
              </a:defRPr>
            </a:lvl5pPr>
            <a:lvl6pPr lvl="5" rtl="0">
              <a:spcBef>
                <a:spcPts val="0"/>
              </a:spcBef>
              <a:spcAft>
                <a:spcPts val="0"/>
              </a:spcAft>
              <a:buClr>
                <a:srgbClr val="FFFFFF"/>
              </a:buClr>
              <a:buSzPts val="1600"/>
              <a:buNone/>
              <a:defRPr sz="1600">
                <a:solidFill>
                  <a:srgbClr val="FFFFFF"/>
                </a:solidFill>
              </a:defRPr>
            </a:lvl6pPr>
            <a:lvl7pPr lvl="6" rtl="0">
              <a:spcBef>
                <a:spcPts val="0"/>
              </a:spcBef>
              <a:spcAft>
                <a:spcPts val="0"/>
              </a:spcAft>
              <a:buClr>
                <a:srgbClr val="FFFFFF"/>
              </a:buClr>
              <a:buSzPts val="1600"/>
              <a:buNone/>
              <a:defRPr sz="1600">
                <a:solidFill>
                  <a:srgbClr val="FFFFFF"/>
                </a:solidFill>
              </a:defRPr>
            </a:lvl7pPr>
            <a:lvl8pPr lvl="7" rtl="0">
              <a:spcBef>
                <a:spcPts val="0"/>
              </a:spcBef>
              <a:spcAft>
                <a:spcPts val="0"/>
              </a:spcAft>
              <a:buClr>
                <a:srgbClr val="FFFFFF"/>
              </a:buClr>
              <a:buSzPts val="1600"/>
              <a:buNone/>
              <a:defRPr sz="1600">
                <a:solidFill>
                  <a:srgbClr val="FFFFFF"/>
                </a:solidFill>
              </a:defRPr>
            </a:lvl8pPr>
            <a:lvl9pPr lvl="8" rtl="0">
              <a:spcBef>
                <a:spcPts val="0"/>
              </a:spcBef>
              <a:spcAft>
                <a:spcPts val="0"/>
              </a:spcAft>
              <a:buClr>
                <a:srgbClr val="FFFFFF"/>
              </a:buClr>
              <a:buSzPts val="1600"/>
              <a:buNone/>
              <a:defRPr sz="1600">
                <a:solidFill>
                  <a:srgbClr val="FFFFFF"/>
                </a:solidFill>
              </a:defRPr>
            </a:lvl9pPr>
          </a:lstStyle>
          <a:p/>
        </p:txBody>
      </p:sp>
      <p:sp>
        <p:nvSpPr>
          <p:cNvPr id="107" name="Google Shape;107;p19"/>
          <p:cNvSpPr txBox="1"/>
          <p:nvPr>
            <p:ph idx="1" type="subTitle"/>
          </p:nvPr>
        </p:nvSpPr>
        <p:spPr>
          <a:xfrm>
            <a:off x="831200" y="2314225"/>
            <a:ext cx="3081600" cy="1784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redits">
  <p:cSld name="CUSTOM_25">
    <p:spTree>
      <p:nvGrpSpPr>
        <p:cNvPr id="108" name="Shape 108"/>
        <p:cNvGrpSpPr/>
        <p:nvPr/>
      </p:nvGrpSpPr>
      <p:grpSpPr>
        <a:xfrm>
          <a:off x="0" y="0"/>
          <a:ext cx="0" cy="0"/>
          <a:chOff x="0" y="0"/>
          <a:chExt cx="0" cy="0"/>
        </a:xfrm>
      </p:grpSpPr>
      <p:sp>
        <p:nvSpPr>
          <p:cNvPr id="109" name="Google Shape;109;p20"/>
          <p:cNvSpPr txBox="1"/>
          <p:nvPr>
            <p:ph idx="1" type="body"/>
          </p:nvPr>
        </p:nvSpPr>
        <p:spPr>
          <a:xfrm>
            <a:off x="642050" y="213480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0" name="Google Shape;110;p20"/>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2">
    <p:spTree>
      <p:nvGrpSpPr>
        <p:cNvPr id="11" name="Shape 11"/>
        <p:cNvGrpSpPr/>
        <p:nvPr/>
      </p:nvGrpSpPr>
      <p:grpSpPr>
        <a:xfrm>
          <a:off x="0" y="0"/>
          <a:ext cx="0" cy="0"/>
          <a:chOff x="0" y="0"/>
          <a:chExt cx="0" cy="0"/>
        </a:xfrm>
      </p:grpSpPr>
      <p:sp>
        <p:nvSpPr>
          <p:cNvPr id="12" name="Google Shape;12;p3"/>
          <p:cNvSpPr txBox="1"/>
          <p:nvPr>
            <p:ph type="ctrTitle"/>
          </p:nvPr>
        </p:nvSpPr>
        <p:spPr>
          <a:xfrm>
            <a:off x="3423902" y="38747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3" name="Google Shape;13;p3"/>
          <p:cNvSpPr txBox="1"/>
          <p:nvPr>
            <p:ph idx="1" type="subTitle"/>
          </p:nvPr>
        </p:nvSpPr>
        <p:spPr>
          <a:xfrm>
            <a:off x="3423900" y="802521"/>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4" name="Google Shape;14;p3"/>
          <p:cNvSpPr txBox="1"/>
          <p:nvPr>
            <p:ph hasCustomPrompt="1" idx="2" type="title"/>
          </p:nvPr>
        </p:nvSpPr>
        <p:spPr>
          <a:xfrm>
            <a:off x="2023007" y="654113"/>
            <a:ext cx="17391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p:nvPr>
            <p:ph idx="3" type="ctrTitle"/>
          </p:nvPr>
        </p:nvSpPr>
        <p:spPr>
          <a:xfrm>
            <a:off x="3425264" y="1224286"/>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6" name="Google Shape;16;p3"/>
          <p:cNvSpPr txBox="1"/>
          <p:nvPr>
            <p:ph idx="4" type="subTitle"/>
          </p:nvPr>
        </p:nvSpPr>
        <p:spPr>
          <a:xfrm>
            <a:off x="3425259" y="1638859"/>
            <a:ext cx="19767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17" name="Google Shape;17;p3"/>
          <p:cNvSpPr txBox="1"/>
          <p:nvPr>
            <p:ph hasCustomPrompt="1" idx="5" type="title"/>
          </p:nvPr>
        </p:nvSpPr>
        <p:spPr>
          <a:xfrm>
            <a:off x="2023007" y="1488788"/>
            <a:ext cx="16152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p:nvPr>
            <p:ph idx="6" type="ctrTitle"/>
          </p:nvPr>
        </p:nvSpPr>
        <p:spPr>
          <a:xfrm>
            <a:off x="3427999" y="2061098"/>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19" name="Google Shape;19;p3"/>
          <p:cNvSpPr txBox="1"/>
          <p:nvPr>
            <p:ph idx="7" type="subTitle"/>
          </p:nvPr>
        </p:nvSpPr>
        <p:spPr>
          <a:xfrm>
            <a:off x="3427997" y="2475197"/>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0" name="Google Shape;20;p3"/>
          <p:cNvSpPr txBox="1"/>
          <p:nvPr>
            <p:ph hasCustomPrompt="1" idx="8" type="title"/>
          </p:nvPr>
        </p:nvSpPr>
        <p:spPr>
          <a:xfrm>
            <a:off x="2023007" y="232346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p:nvPr>
            <p:ph idx="9" type="ctrTitle"/>
          </p:nvPr>
        </p:nvSpPr>
        <p:spPr>
          <a:xfrm rot="5400000">
            <a:off x="6601629"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22" name="Google Shape;22;p3"/>
          <p:cNvSpPr txBox="1"/>
          <p:nvPr>
            <p:ph idx="13" type="ctrTitle"/>
          </p:nvPr>
        </p:nvSpPr>
        <p:spPr>
          <a:xfrm>
            <a:off x="3427999" y="2897911"/>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3" name="Google Shape;23;p3"/>
          <p:cNvSpPr txBox="1"/>
          <p:nvPr>
            <p:ph idx="14" type="subTitle"/>
          </p:nvPr>
        </p:nvSpPr>
        <p:spPr>
          <a:xfrm>
            <a:off x="3427997" y="3311534"/>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4" name="Google Shape;24;p3"/>
          <p:cNvSpPr txBox="1"/>
          <p:nvPr>
            <p:ph hasCustomPrompt="1" idx="15" type="title"/>
          </p:nvPr>
        </p:nvSpPr>
        <p:spPr>
          <a:xfrm>
            <a:off x="2023007" y="3158138"/>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5" name="Google Shape;25;p3"/>
          <p:cNvSpPr txBox="1"/>
          <p:nvPr>
            <p:ph idx="16" type="ctrTitle"/>
          </p:nvPr>
        </p:nvSpPr>
        <p:spPr>
          <a:xfrm>
            <a:off x="3427999" y="3734723"/>
            <a:ext cx="22518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200"/>
              <a:buNone/>
              <a:defRPr sz="1200"/>
            </a:lvl1pPr>
            <a:lvl2pPr lvl="1" rtl="0">
              <a:spcBef>
                <a:spcPts val="0"/>
              </a:spcBef>
              <a:spcAft>
                <a:spcPts val="0"/>
              </a:spcAft>
              <a:buSzPts val="1200"/>
              <a:buNone/>
              <a:defRPr sz="1200"/>
            </a:lvl2pPr>
            <a:lvl3pPr lvl="2" rtl="0">
              <a:spcBef>
                <a:spcPts val="0"/>
              </a:spcBef>
              <a:spcAft>
                <a:spcPts val="0"/>
              </a:spcAft>
              <a:buSzPts val="1200"/>
              <a:buNone/>
              <a:defRPr sz="1200"/>
            </a:lvl3pPr>
            <a:lvl4pPr lvl="3" rtl="0">
              <a:spcBef>
                <a:spcPts val="0"/>
              </a:spcBef>
              <a:spcAft>
                <a:spcPts val="0"/>
              </a:spcAft>
              <a:buSzPts val="1200"/>
              <a:buNone/>
              <a:defRPr sz="1200"/>
            </a:lvl4pPr>
            <a:lvl5pPr lvl="4" rtl="0">
              <a:spcBef>
                <a:spcPts val="0"/>
              </a:spcBef>
              <a:spcAft>
                <a:spcPts val="0"/>
              </a:spcAft>
              <a:buSzPts val="1200"/>
              <a:buNone/>
              <a:defRPr sz="1200"/>
            </a:lvl5pPr>
            <a:lvl6pPr lvl="5" rtl="0">
              <a:spcBef>
                <a:spcPts val="0"/>
              </a:spcBef>
              <a:spcAft>
                <a:spcPts val="0"/>
              </a:spcAft>
              <a:buSzPts val="1200"/>
              <a:buNone/>
              <a:defRPr sz="1200"/>
            </a:lvl6pPr>
            <a:lvl7pPr lvl="6" rtl="0">
              <a:spcBef>
                <a:spcPts val="0"/>
              </a:spcBef>
              <a:spcAft>
                <a:spcPts val="0"/>
              </a:spcAft>
              <a:buSzPts val="1200"/>
              <a:buNone/>
              <a:defRPr sz="1200"/>
            </a:lvl7pPr>
            <a:lvl8pPr lvl="7" rtl="0">
              <a:spcBef>
                <a:spcPts val="0"/>
              </a:spcBef>
              <a:spcAft>
                <a:spcPts val="0"/>
              </a:spcAft>
              <a:buSzPts val="1200"/>
              <a:buNone/>
              <a:defRPr sz="1200"/>
            </a:lvl8pPr>
            <a:lvl9pPr lvl="8" rtl="0">
              <a:spcBef>
                <a:spcPts val="0"/>
              </a:spcBef>
              <a:spcAft>
                <a:spcPts val="0"/>
              </a:spcAft>
              <a:buSzPts val="1200"/>
              <a:buNone/>
              <a:defRPr sz="1200"/>
            </a:lvl9pPr>
          </a:lstStyle>
          <a:p/>
        </p:txBody>
      </p:sp>
      <p:sp>
        <p:nvSpPr>
          <p:cNvPr id="26" name="Google Shape;26;p3"/>
          <p:cNvSpPr txBox="1"/>
          <p:nvPr>
            <p:ph idx="17" type="subTitle"/>
          </p:nvPr>
        </p:nvSpPr>
        <p:spPr>
          <a:xfrm>
            <a:off x="3427997" y="4147872"/>
            <a:ext cx="1906500" cy="57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27" name="Google Shape;27;p3"/>
          <p:cNvSpPr txBox="1"/>
          <p:nvPr>
            <p:ph hasCustomPrompt="1" idx="18" type="title"/>
          </p:nvPr>
        </p:nvSpPr>
        <p:spPr>
          <a:xfrm>
            <a:off x="2023007" y="3992813"/>
            <a:ext cx="1573500" cy="577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sources">
  <p:cSld name="CUSTOM_25_1">
    <p:spTree>
      <p:nvGrpSpPr>
        <p:cNvPr id="111" name="Shape 111"/>
        <p:cNvGrpSpPr/>
        <p:nvPr/>
      </p:nvGrpSpPr>
      <p:grpSpPr>
        <a:xfrm>
          <a:off x="0" y="0"/>
          <a:ext cx="0" cy="0"/>
          <a:chOff x="0" y="0"/>
          <a:chExt cx="0" cy="0"/>
        </a:xfrm>
      </p:grpSpPr>
      <p:sp>
        <p:nvSpPr>
          <p:cNvPr id="112" name="Google Shape;112;p21"/>
          <p:cNvSpPr txBox="1"/>
          <p:nvPr>
            <p:ph idx="1" type="body"/>
          </p:nvPr>
        </p:nvSpPr>
        <p:spPr>
          <a:xfrm>
            <a:off x="642050" y="1277550"/>
            <a:ext cx="5308200" cy="1476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rgbClr val="000000"/>
              </a:buClr>
              <a:buSzPts val="1200"/>
              <a:buChar char="●"/>
              <a:defRPr>
                <a:solidFill>
                  <a:srgbClr val="000000"/>
                </a:solidFill>
              </a:defRPr>
            </a:lvl1pPr>
            <a:lvl2pPr indent="-304800" lvl="1" marL="914400" rtl="0">
              <a:spcBef>
                <a:spcPts val="1600"/>
              </a:spcBef>
              <a:spcAft>
                <a:spcPts val="0"/>
              </a:spcAft>
              <a:buClr>
                <a:srgbClr val="000000"/>
              </a:buClr>
              <a:buSzPts val="1200"/>
              <a:buChar char="○"/>
              <a:defRPr>
                <a:solidFill>
                  <a:srgbClr val="000000"/>
                </a:solidFill>
              </a:defRPr>
            </a:lvl2pPr>
            <a:lvl3pPr indent="-304800" lvl="2" marL="1371600" rtl="0">
              <a:spcBef>
                <a:spcPts val="1600"/>
              </a:spcBef>
              <a:spcAft>
                <a:spcPts val="0"/>
              </a:spcAft>
              <a:buClr>
                <a:srgbClr val="000000"/>
              </a:buClr>
              <a:buSzPts val="1200"/>
              <a:buChar char="■"/>
              <a:defRPr>
                <a:solidFill>
                  <a:srgbClr val="000000"/>
                </a:solidFill>
              </a:defRPr>
            </a:lvl3pPr>
            <a:lvl4pPr indent="-304800" lvl="3" marL="1828800" rtl="0">
              <a:spcBef>
                <a:spcPts val="1600"/>
              </a:spcBef>
              <a:spcAft>
                <a:spcPts val="0"/>
              </a:spcAft>
              <a:buClr>
                <a:srgbClr val="000000"/>
              </a:buClr>
              <a:buSzPts val="1200"/>
              <a:buChar char="●"/>
              <a:defRPr>
                <a:solidFill>
                  <a:srgbClr val="000000"/>
                </a:solidFill>
              </a:defRPr>
            </a:lvl4pPr>
            <a:lvl5pPr indent="-304800" lvl="4" marL="2286000" rtl="0">
              <a:spcBef>
                <a:spcPts val="1600"/>
              </a:spcBef>
              <a:spcAft>
                <a:spcPts val="0"/>
              </a:spcAft>
              <a:buClr>
                <a:srgbClr val="000000"/>
              </a:buClr>
              <a:buSzPts val="1200"/>
              <a:buChar char="○"/>
              <a:defRPr>
                <a:solidFill>
                  <a:srgbClr val="000000"/>
                </a:solidFill>
              </a:defRPr>
            </a:lvl5pPr>
            <a:lvl6pPr indent="-304800" lvl="5" marL="2743200" rtl="0">
              <a:spcBef>
                <a:spcPts val="1600"/>
              </a:spcBef>
              <a:spcAft>
                <a:spcPts val="0"/>
              </a:spcAft>
              <a:buClr>
                <a:srgbClr val="000000"/>
              </a:buClr>
              <a:buSzPts val="1200"/>
              <a:buChar char="■"/>
              <a:defRPr>
                <a:solidFill>
                  <a:srgbClr val="000000"/>
                </a:solidFill>
              </a:defRPr>
            </a:lvl6pPr>
            <a:lvl7pPr indent="-304800" lvl="6" marL="3200400" rtl="0">
              <a:spcBef>
                <a:spcPts val="1600"/>
              </a:spcBef>
              <a:spcAft>
                <a:spcPts val="0"/>
              </a:spcAft>
              <a:buClr>
                <a:srgbClr val="000000"/>
              </a:buClr>
              <a:buSzPts val="1200"/>
              <a:buChar char="●"/>
              <a:defRPr>
                <a:solidFill>
                  <a:srgbClr val="000000"/>
                </a:solidFill>
              </a:defRPr>
            </a:lvl7pPr>
            <a:lvl8pPr indent="-304800" lvl="7" marL="3657600" rtl="0">
              <a:spcBef>
                <a:spcPts val="1600"/>
              </a:spcBef>
              <a:spcAft>
                <a:spcPts val="0"/>
              </a:spcAft>
              <a:buClr>
                <a:srgbClr val="000000"/>
              </a:buClr>
              <a:buSzPts val="1200"/>
              <a:buChar char="○"/>
              <a:defRPr>
                <a:solidFill>
                  <a:srgbClr val="000000"/>
                </a:solidFill>
              </a:defRPr>
            </a:lvl8pPr>
            <a:lvl9pPr indent="-304800" lvl="8" marL="4114800" rtl="0">
              <a:spcBef>
                <a:spcPts val="1600"/>
              </a:spcBef>
              <a:spcAft>
                <a:spcPts val="1600"/>
              </a:spcAft>
              <a:buClr>
                <a:srgbClr val="000000"/>
              </a:buClr>
              <a:buSzPts val="1200"/>
              <a:buChar char="■"/>
              <a:defRPr>
                <a:solidFill>
                  <a:srgbClr val="000000"/>
                </a:solidFill>
              </a:defRPr>
            </a:lvl9pPr>
          </a:lstStyle>
          <a:p/>
        </p:txBody>
      </p:sp>
      <p:sp>
        <p:nvSpPr>
          <p:cNvPr id="113" name="Google Shape;113;p21"/>
          <p:cNvSpPr txBox="1"/>
          <p:nvPr>
            <p:ph type="ctrTitle"/>
          </p:nvPr>
        </p:nvSpPr>
        <p:spPr>
          <a:xfrm rot="5400000">
            <a:off x="6923109" y="1407498"/>
            <a:ext cx="24498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14" name="Google Shape;114;p21"/>
          <p:cNvSpPr txBox="1"/>
          <p:nvPr>
            <p:ph idx="2" type="subTitle"/>
          </p:nvPr>
        </p:nvSpPr>
        <p:spPr>
          <a:xfrm>
            <a:off x="642050" y="540000"/>
            <a:ext cx="4655400" cy="96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Clr>
                <a:srgbClr val="FFFFFF"/>
              </a:buClr>
              <a:buSzPts val="1200"/>
              <a:buNone/>
              <a:defRPr>
                <a:solidFill>
                  <a:srgbClr val="FFFFFF"/>
                </a:solidFill>
              </a:defRPr>
            </a:lvl2pPr>
            <a:lvl3pPr lvl="2" rtl="0">
              <a:lnSpc>
                <a:spcPct val="100000"/>
              </a:lnSpc>
              <a:spcBef>
                <a:spcPts val="0"/>
              </a:spcBef>
              <a:spcAft>
                <a:spcPts val="0"/>
              </a:spcAft>
              <a:buClr>
                <a:srgbClr val="FFFFFF"/>
              </a:buClr>
              <a:buSzPts val="1200"/>
              <a:buNone/>
              <a:defRPr>
                <a:solidFill>
                  <a:srgbClr val="FFFFFF"/>
                </a:solidFill>
              </a:defRPr>
            </a:lvl3pPr>
            <a:lvl4pPr lvl="3" rtl="0">
              <a:lnSpc>
                <a:spcPct val="100000"/>
              </a:lnSpc>
              <a:spcBef>
                <a:spcPts val="0"/>
              </a:spcBef>
              <a:spcAft>
                <a:spcPts val="0"/>
              </a:spcAft>
              <a:buClr>
                <a:srgbClr val="FFFFFF"/>
              </a:buClr>
              <a:buSzPts val="1200"/>
              <a:buNone/>
              <a:defRPr>
                <a:solidFill>
                  <a:srgbClr val="FFFFFF"/>
                </a:solidFill>
              </a:defRPr>
            </a:lvl4pPr>
            <a:lvl5pPr lvl="4" rtl="0">
              <a:lnSpc>
                <a:spcPct val="100000"/>
              </a:lnSpc>
              <a:spcBef>
                <a:spcPts val="0"/>
              </a:spcBef>
              <a:spcAft>
                <a:spcPts val="0"/>
              </a:spcAft>
              <a:buClr>
                <a:srgbClr val="FFFFFF"/>
              </a:buClr>
              <a:buSzPts val="1200"/>
              <a:buNone/>
              <a:defRPr>
                <a:solidFill>
                  <a:srgbClr val="FFFFFF"/>
                </a:solidFill>
              </a:defRPr>
            </a:lvl5pPr>
            <a:lvl6pPr lvl="5" rtl="0">
              <a:lnSpc>
                <a:spcPct val="100000"/>
              </a:lnSpc>
              <a:spcBef>
                <a:spcPts val="0"/>
              </a:spcBef>
              <a:spcAft>
                <a:spcPts val="0"/>
              </a:spcAft>
              <a:buClr>
                <a:srgbClr val="FFFFFF"/>
              </a:buClr>
              <a:buSzPts val="1200"/>
              <a:buNone/>
              <a:defRPr>
                <a:solidFill>
                  <a:srgbClr val="FFFFFF"/>
                </a:solidFill>
              </a:defRPr>
            </a:lvl6pPr>
            <a:lvl7pPr lvl="6" rtl="0">
              <a:lnSpc>
                <a:spcPct val="100000"/>
              </a:lnSpc>
              <a:spcBef>
                <a:spcPts val="0"/>
              </a:spcBef>
              <a:spcAft>
                <a:spcPts val="0"/>
              </a:spcAft>
              <a:buClr>
                <a:srgbClr val="FFFFFF"/>
              </a:buClr>
              <a:buSzPts val="1200"/>
              <a:buNone/>
              <a:defRPr>
                <a:solidFill>
                  <a:srgbClr val="FFFFFF"/>
                </a:solidFill>
              </a:defRPr>
            </a:lvl7pPr>
            <a:lvl8pPr lvl="7" rtl="0">
              <a:lnSpc>
                <a:spcPct val="100000"/>
              </a:lnSpc>
              <a:spcBef>
                <a:spcPts val="0"/>
              </a:spcBef>
              <a:spcAft>
                <a:spcPts val="0"/>
              </a:spcAft>
              <a:buClr>
                <a:srgbClr val="FFFFFF"/>
              </a:buClr>
              <a:buSzPts val="1200"/>
              <a:buNone/>
              <a:defRPr>
                <a:solidFill>
                  <a:srgbClr val="FFFFFF"/>
                </a:solidFill>
              </a:defRPr>
            </a:lvl8pPr>
            <a:lvl9pPr lvl="8" rtl="0">
              <a:lnSpc>
                <a:spcPct val="100000"/>
              </a:lnSpc>
              <a:spcBef>
                <a:spcPts val="0"/>
              </a:spcBef>
              <a:spcAft>
                <a:spcPts val="0"/>
              </a:spcAft>
              <a:buClr>
                <a:srgbClr val="FFFFFF"/>
              </a:buClr>
              <a:buSzPts val="1200"/>
              <a:buNone/>
              <a:defRPr>
                <a:solidFill>
                  <a:srgbClr val="FFFFFF"/>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5" name="Shape 115"/>
        <p:cNvGrpSpPr/>
        <p:nvPr/>
      </p:nvGrpSpPr>
      <p:grpSpPr>
        <a:xfrm>
          <a:off x="0" y="0"/>
          <a:ext cx="0" cy="0"/>
          <a:chOff x="0" y="0"/>
          <a:chExt cx="0" cy="0"/>
        </a:xfrm>
      </p:grpSpPr>
      <p:cxnSp>
        <p:nvCxnSpPr>
          <p:cNvPr id="116" name="Google Shape;116;p22"/>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117" name="Google Shape;117;p22"/>
          <p:cNvSpPr txBox="1"/>
          <p:nvPr>
            <p:ph type="title"/>
          </p:nvPr>
        </p:nvSpPr>
        <p:spPr>
          <a:xfrm>
            <a:off x="311700" y="631800"/>
            <a:ext cx="2808000" cy="755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8" name="Google Shape;118;p22"/>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19" name="Google Shape;119;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0" name="Shape 120"/>
        <p:cNvGrpSpPr/>
        <p:nvPr/>
      </p:nvGrpSpPr>
      <p:grpSpPr>
        <a:xfrm>
          <a:off x="0" y="0"/>
          <a:ext cx="0" cy="0"/>
          <a:chOff x="0" y="0"/>
          <a:chExt cx="0" cy="0"/>
        </a:xfrm>
      </p:grpSpPr>
      <p:sp>
        <p:nvSpPr>
          <p:cNvPr id="121" name="Google Shape;121;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122" name="Shape 122"/>
        <p:cNvGrpSpPr/>
        <p:nvPr/>
      </p:nvGrpSpPr>
      <p:grpSpPr>
        <a:xfrm>
          <a:off x="0" y="0"/>
          <a:ext cx="0" cy="0"/>
          <a:chOff x="0" y="0"/>
          <a:chExt cx="0" cy="0"/>
        </a:xfrm>
      </p:grpSpPr>
      <p:sp>
        <p:nvSpPr>
          <p:cNvPr id="123" name="Google Shape;123;p24"/>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 name="Google Shape;124;p24"/>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125" name="Google Shape;125;p24"/>
          <p:cNvSpPr txBox="1"/>
          <p:nvPr>
            <p:ph type="title"/>
          </p:nvPr>
        </p:nvSpPr>
        <p:spPr>
          <a:xfrm>
            <a:off x="265500" y="1078750"/>
            <a:ext cx="4045200" cy="17892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600"/>
              <a:buNone/>
              <a:defRPr sz="4600">
                <a:solidFill>
                  <a:schemeClr val="lt1"/>
                </a:solidFill>
              </a:defRPr>
            </a:lvl1pPr>
            <a:lvl2pPr lvl="1" rtl="0" algn="ctr">
              <a:spcBef>
                <a:spcPts val="0"/>
              </a:spcBef>
              <a:spcAft>
                <a:spcPts val="0"/>
              </a:spcAft>
              <a:buClr>
                <a:schemeClr val="lt1"/>
              </a:buClr>
              <a:buSzPts val="4600"/>
              <a:buNone/>
              <a:defRPr sz="4600">
                <a:solidFill>
                  <a:schemeClr val="lt1"/>
                </a:solidFill>
              </a:defRPr>
            </a:lvl2pPr>
            <a:lvl3pPr lvl="2" rtl="0" algn="ctr">
              <a:spcBef>
                <a:spcPts val="0"/>
              </a:spcBef>
              <a:spcAft>
                <a:spcPts val="0"/>
              </a:spcAft>
              <a:buClr>
                <a:schemeClr val="lt1"/>
              </a:buClr>
              <a:buSzPts val="4600"/>
              <a:buNone/>
              <a:defRPr sz="4600">
                <a:solidFill>
                  <a:schemeClr val="lt1"/>
                </a:solidFill>
              </a:defRPr>
            </a:lvl3pPr>
            <a:lvl4pPr lvl="3" rtl="0" algn="ctr">
              <a:spcBef>
                <a:spcPts val="0"/>
              </a:spcBef>
              <a:spcAft>
                <a:spcPts val="0"/>
              </a:spcAft>
              <a:buClr>
                <a:schemeClr val="lt1"/>
              </a:buClr>
              <a:buSzPts val="4600"/>
              <a:buNone/>
              <a:defRPr sz="4600">
                <a:solidFill>
                  <a:schemeClr val="lt1"/>
                </a:solidFill>
              </a:defRPr>
            </a:lvl4pPr>
            <a:lvl5pPr lvl="4" rtl="0" algn="ctr">
              <a:spcBef>
                <a:spcPts val="0"/>
              </a:spcBef>
              <a:spcAft>
                <a:spcPts val="0"/>
              </a:spcAft>
              <a:buClr>
                <a:schemeClr val="lt1"/>
              </a:buClr>
              <a:buSzPts val="4600"/>
              <a:buNone/>
              <a:defRPr sz="4600">
                <a:solidFill>
                  <a:schemeClr val="lt1"/>
                </a:solidFill>
              </a:defRPr>
            </a:lvl5pPr>
            <a:lvl6pPr lvl="5" rtl="0" algn="ctr">
              <a:spcBef>
                <a:spcPts val="0"/>
              </a:spcBef>
              <a:spcAft>
                <a:spcPts val="0"/>
              </a:spcAft>
              <a:buClr>
                <a:schemeClr val="lt1"/>
              </a:buClr>
              <a:buSzPts val="4600"/>
              <a:buNone/>
              <a:defRPr sz="4600">
                <a:solidFill>
                  <a:schemeClr val="lt1"/>
                </a:solidFill>
              </a:defRPr>
            </a:lvl6pPr>
            <a:lvl7pPr lvl="6" rtl="0" algn="ctr">
              <a:spcBef>
                <a:spcPts val="0"/>
              </a:spcBef>
              <a:spcAft>
                <a:spcPts val="0"/>
              </a:spcAft>
              <a:buClr>
                <a:schemeClr val="lt1"/>
              </a:buClr>
              <a:buSzPts val="4600"/>
              <a:buNone/>
              <a:defRPr sz="4600">
                <a:solidFill>
                  <a:schemeClr val="lt1"/>
                </a:solidFill>
              </a:defRPr>
            </a:lvl7pPr>
            <a:lvl8pPr lvl="7" rtl="0" algn="ctr">
              <a:spcBef>
                <a:spcPts val="0"/>
              </a:spcBef>
              <a:spcAft>
                <a:spcPts val="0"/>
              </a:spcAft>
              <a:buClr>
                <a:schemeClr val="lt1"/>
              </a:buClr>
              <a:buSzPts val="4600"/>
              <a:buNone/>
              <a:defRPr sz="4600">
                <a:solidFill>
                  <a:schemeClr val="lt1"/>
                </a:solidFill>
              </a:defRPr>
            </a:lvl8pPr>
            <a:lvl9pPr lvl="8" rtl="0" algn="ctr">
              <a:spcBef>
                <a:spcPts val="0"/>
              </a:spcBef>
              <a:spcAft>
                <a:spcPts val="0"/>
              </a:spcAft>
              <a:buClr>
                <a:schemeClr val="lt1"/>
              </a:buClr>
              <a:buSzPts val="4600"/>
              <a:buNone/>
              <a:defRPr sz="4600">
                <a:solidFill>
                  <a:schemeClr val="lt1"/>
                </a:solidFill>
              </a:defRPr>
            </a:lvl9pPr>
          </a:lstStyle>
          <a:p/>
        </p:txBody>
      </p:sp>
      <p:sp>
        <p:nvSpPr>
          <p:cNvPr id="126" name="Google Shape;126;p24"/>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900"/>
              <a:buNone/>
              <a:defRPr sz="1900">
                <a:solidFill>
                  <a:schemeClr val="lt1"/>
                </a:solidFill>
              </a:defRPr>
            </a:lvl1pPr>
            <a:lvl2pPr lvl="1" rtl="0" algn="ctr">
              <a:lnSpc>
                <a:spcPct val="100000"/>
              </a:lnSpc>
              <a:spcBef>
                <a:spcPts val="0"/>
              </a:spcBef>
              <a:spcAft>
                <a:spcPts val="0"/>
              </a:spcAft>
              <a:buClr>
                <a:schemeClr val="lt1"/>
              </a:buClr>
              <a:buSzPts val="1900"/>
              <a:buNone/>
              <a:defRPr sz="1900">
                <a:solidFill>
                  <a:schemeClr val="lt1"/>
                </a:solidFill>
              </a:defRPr>
            </a:lvl2pPr>
            <a:lvl3pPr lvl="2" rtl="0" algn="ctr">
              <a:lnSpc>
                <a:spcPct val="100000"/>
              </a:lnSpc>
              <a:spcBef>
                <a:spcPts val="0"/>
              </a:spcBef>
              <a:spcAft>
                <a:spcPts val="0"/>
              </a:spcAft>
              <a:buClr>
                <a:schemeClr val="lt1"/>
              </a:buClr>
              <a:buSzPts val="1900"/>
              <a:buNone/>
              <a:defRPr sz="1900">
                <a:solidFill>
                  <a:schemeClr val="lt1"/>
                </a:solidFill>
              </a:defRPr>
            </a:lvl3pPr>
            <a:lvl4pPr lvl="3" rtl="0" algn="ctr">
              <a:lnSpc>
                <a:spcPct val="100000"/>
              </a:lnSpc>
              <a:spcBef>
                <a:spcPts val="0"/>
              </a:spcBef>
              <a:spcAft>
                <a:spcPts val="0"/>
              </a:spcAft>
              <a:buClr>
                <a:schemeClr val="lt1"/>
              </a:buClr>
              <a:buSzPts val="1900"/>
              <a:buNone/>
              <a:defRPr sz="1900">
                <a:solidFill>
                  <a:schemeClr val="lt1"/>
                </a:solidFill>
              </a:defRPr>
            </a:lvl4pPr>
            <a:lvl5pPr lvl="4" rtl="0" algn="ctr">
              <a:lnSpc>
                <a:spcPct val="100000"/>
              </a:lnSpc>
              <a:spcBef>
                <a:spcPts val="0"/>
              </a:spcBef>
              <a:spcAft>
                <a:spcPts val="0"/>
              </a:spcAft>
              <a:buClr>
                <a:schemeClr val="lt1"/>
              </a:buClr>
              <a:buSzPts val="1900"/>
              <a:buNone/>
              <a:defRPr sz="1900">
                <a:solidFill>
                  <a:schemeClr val="lt1"/>
                </a:solidFill>
              </a:defRPr>
            </a:lvl5pPr>
            <a:lvl6pPr lvl="5" rtl="0" algn="ctr">
              <a:lnSpc>
                <a:spcPct val="100000"/>
              </a:lnSpc>
              <a:spcBef>
                <a:spcPts val="0"/>
              </a:spcBef>
              <a:spcAft>
                <a:spcPts val="0"/>
              </a:spcAft>
              <a:buClr>
                <a:schemeClr val="lt1"/>
              </a:buClr>
              <a:buSzPts val="1900"/>
              <a:buNone/>
              <a:defRPr sz="1900">
                <a:solidFill>
                  <a:schemeClr val="lt1"/>
                </a:solidFill>
              </a:defRPr>
            </a:lvl6pPr>
            <a:lvl7pPr lvl="6" rtl="0" algn="ctr">
              <a:lnSpc>
                <a:spcPct val="100000"/>
              </a:lnSpc>
              <a:spcBef>
                <a:spcPts val="0"/>
              </a:spcBef>
              <a:spcAft>
                <a:spcPts val="0"/>
              </a:spcAft>
              <a:buClr>
                <a:schemeClr val="lt1"/>
              </a:buClr>
              <a:buSzPts val="1900"/>
              <a:buNone/>
              <a:defRPr sz="1900">
                <a:solidFill>
                  <a:schemeClr val="lt1"/>
                </a:solidFill>
              </a:defRPr>
            </a:lvl7pPr>
            <a:lvl8pPr lvl="7" rtl="0" algn="ctr">
              <a:lnSpc>
                <a:spcPct val="100000"/>
              </a:lnSpc>
              <a:spcBef>
                <a:spcPts val="0"/>
              </a:spcBef>
              <a:spcAft>
                <a:spcPts val="0"/>
              </a:spcAft>
              <a:buClr>
                <a:schemeClr val="lt1"/>
              </a:buClr>
              <a:buSzPts val="1900"/>
              <a:buNone/>
              <a:defRPr sz="1900">
                <a:solidFill>
                  <a:schemeClr val="lt1"/>
                </a:solidFill>
              </a:defRPr>
            </a:lvl8pPr>
            <a:lvl9pPr lvl="8" rtl="0" algn="ctr">
              <a:lnSpc>
                <a:spcPct val="100000"/>
              </a:lnSpc>
              <a:spcBef>
                <a:spcPts val="0"/>
              </a:spcBef>
              <a:spcAft>
                <a:spcPts val="0"/>
              </a:spcAft>
              <a:buClr>
                <a:schemeClr val="lt1"/>
              </a:buClr>
              <a:buSzPts val="1900"/>
              <a:buNone/>
              <a:defRPr sz="1900">
                <a:solidFill>
                  <a:schemeClr val="lt1"/>
                </a:solidFill>
              </a:defRPr>
            </a:lvl9pPr>
          </a:lstStyle>
          <a:p/>
        </p:txBody>
      </p:sp>
      <p:sp>
        <p:nvSpPr>
          <p:cNvPr id="127" name="Google Shape;127;p24"/>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04800" lvl="0" marL="457200" rtl="0">
              <a:spcBef>
                <a:spcPts val="0"/>
              </a:spcBef>
              <a:spcAft>
                <a:spcPts val="0"/>
              </a:spcAft>
              <a:buSzPts val="1200"/>
              <a:buChar char="●"/>
              <a:defRPr/>
            </a:lvl1pPr>
            <a:lvl2pPr indent="-304800" lvl="1" marL="914400" rtl="0">
              <a:spcBef>
                <a:spcPts val="1600"/>
              </a:spcBef>
              <a:spcAft>
                <a:spcPts val="0"/>
              </a:spcAft>
              <a:buSzPts val="1200"/>
              <a:buChar char="○"/>
              <a:defRPr/>
            </a:lvl2pPr>
            <a:lvl3pPr indent="-304800" lvl="2" marL="1371600" rtl="0">
              <a:spcBef>
                <a:spcPts val="1600"/>
              </a:spcBef>
              <a:spcAft>
                <a:spcPts val="0"/>
              </a:spcAft>
              <a:buSzPts val="1200"/>
              <a:buChar char="■"/>
              <a:defRPr/>
            </a:lvl3pPr>
            <a:lvl4pPr indent="-304800" lvl="3" marL="1828800" rtl="0">
              <a:spcBef>
                <a:spcPts val="1600"/>
              </a:spcBef>
              <a:spcAft>
                <a:spcPts val="0"/>
              </a:spcAft>
              <a:buSzPts val="1200"/>
              <a:buChar char="●"/>
              <a:defRPr/>
            </a:lvl4pPr>
            <a:lvl5pPr indent="-304800" lvl="4" marL="2286000" rtl="0">
              <a:spcBef>
                <a:spcPts val="1600"/>
              </a:spcBef>
              <a:spcAft>
                <a:spcPts val="0"/>
              </a:spcAft>
              <a:buSzPts val="1200"/>
              <a:buChar char="○"/>
              <a:defRPr/>
            </a:lvl5pPr>
            <a:lvl6pPr indent="-304800" lvl="5" marL="2743200" rtl="0">
              <a:spcBef>
                <a:spcPts val="1600"/>
              </a:spcBef>
              <a:spcAft>
                <a:spcPts val="0"/>
              </a:spcAft>
              <a:buSzPts val="1200"/>
              <a:buChar char="■"/>
              <a:defRPr/>
            </a:lvl6pPr>
            <a:lvl7pPr indent="-304800" lvl="6" marL="3200400" rtl="0">
              <a:spcBef>
                <a:spcPts val="1600"/>
              </a:spcBef>
              <a:spcAft>
                <a:spcPts val="0"/>
              </a:spcAft>
              <a:buSzPts val="1200"/>
              <a:buChar char="●"/>
              <a:defRPr/>
            </a:lvl7pPr>
            <a:lvl8pPr indent="-304800" lvl="7" marL="3657600" rtl="0">
              <a:spcBef>
                <a:spcPts val="1600"/>
              </a:spcBef>
              <a:spcAft>
                <a:spcPts val="0"/>
              </a:spcAft>
              <a:buSzPts val="1200"/>
              <a:buChar char="○"/>
              <a:defRPr/>
            </a:lvl8pPr>
            <a:lvl9pPr indent="-304800" lvl="8" marL="4114800" rtl="0">
              <a:spcBef>
                <a:spcPts val="1600"/>
              </a:spcBef>
              <a:spcAft>
                <a:spcPts val="1600"/>
              </a:spcAft>
              <a:buSzPts val="1200"/>
              <a:buChar char="■"/>
              <a:defRPr/>
            </a:lvl9pPr>
          </a:lstStyle>
          <a:p/>
        </p:txBody>
      </p:sp>
      <p:sp>
        <p:nvSpPr>
          <p:cNvPr id="128" name="Google Shape;128;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CUSTOM_13">
    <p:spTree>
      <p:nvGrpSpPr>
        <p:cNvPr id="28" name="Shape 28"/>
        <p:cNvGrpSpPr/>
        <p:nvPr/>
      </p:nvGrpSpPr>
      <p:grpSpPr>
        <a:xfrm>
          <a:off x="0" y="0"/>
          <a:ext cx="0" cy="0"/>
          <a:chOff x="0" y="0"/>
          <a:chExt cx="0" cy="0"/>
        </a:xfrm>
      </p:grpSpPr>
      <p:sp>
        <p:nvSpPr>
          <p:cNvPr id="29" name="Google Shape;29;p4"/>
          <p:cNvSpPr txBox="1"/>
          <p:nvPr>
            <p:ph type="title"/>
          </p:nvPr>
        </p:nvSpPr>
        <p:spPr>
          <a:xfrm>
            <a:off x="672375" y="1432475"/>
            <a:ext cx="3498000" cy="8967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000000"/>
              </a:buClr>
              <a:buSzPts val="2800"/>
              <a:buNone/>
              <a:defRPr/>
            </a:lvl1pPr>
            <a:lvl2pPr lvl="1" rtl="0">
              <a:spcBef>
                <a:spcPts val="0"/>
              </a:spcBef>
              <a:spcAft>
                <a:spcPts val="0"/>
              </a:spcAft>
              <a:buClr>
                <a:srgbClr val="000000"/>
              </a:buClr>
              <a:buSzPts val="2800"/>
              <a:buNone/>
              <a:defRPr>
                <a:solidFill>
                  <a:srgbClr val="000000"/>
                </a:solidFill>
              </a:defRPr>
            </a:lvl2pPr>
            <a:lvl3pPr lvl="2" rtl="0">
              <a:spcBef>
                <a:spcPts val="0"/>
              </a:spcBef>
              <a:spcAft>
                <a:spcPts val="0"/>
              </a:spcAft>
              <a:buClr>
                <a:srgbClr val="000000"/>
              </a:buClr>
              <a:buSzPts val="2800"/>
              <a:buNone/>
              <a:defRPr>
                <a:solidFill>
                  <a:srgbClr val="000000"/>
                </a:solidFill>
              </a:defRPr>
            </a:lvl3pPr>
            <a:lvl4pPr lvl="3" rtl="0">
              <a:spcBef>
                <a:spcPts val="0"/>
              </a:spcBef>
              <a:spcAft>
                <a:spcPts val="0"/>
              </a:spcAft>
              <a:buClr>
                <a:srgbClr val="000000"/>
              </a:buClr>
              <a:buSzPts val="2800"/>
              <a:buNone/>
              <a:defRPr>
                <a:solidFill>
                  <a:srgbClr val="000000"/>
                </a:solidFill>
              </a:defRPr>
            </a:lvl4pPr>
            <a:lvl5pPr lvl="4" rtl="0">
              <a:spcBef>
                <a:spcPts val="0"/>
              </a:spcBef>
              <a:spcAft>
                <a:spcPts val="0"/>
              </a:spcAft>
              <a:buClr>
                <a:srgbClr val="000000"/>
              </a:buClr>
              <a:buSzPts val="2800"/>
              <a:buNone/>
              <a:defRPr>
                <a:solidFill>
                  <a:srgbClr val="000000"/>
                </a:solidFill>
              </a:defRPr>
            </a:lvl5pPr>
            <a:lvl6pPr lvl="5" rtl="0">
              <a:spcBef>
                <a:spcPts val="0"/>
              </a:spcBef>
              <a:spcAft>
                <a:spcPts val="0"/>
              </a:spcAft>
              <a:buClr>
                <a:srgbClr val="000000"/>
              </a:buClr>
              <a:buSzPts val="2800"/>
              <a:buNone/>
              <a:defRPr>
                <a:solidFill>
                  <a:srgbClr val="000000"/>
                </a:solidFill>
              </a:defRPr>
            </a:lvl6pPr>
            <a:lvl7pPr lvl="6" rtl="0">
              <a:spcBef>
                <a:spcPts val="0"/>
              </a:spcBef>
              <a:spcAft>
                <a:spcPts val="0"/>
              </a:spcAft>
              <a:buClr>
                <a:srgbClr val="000000"/>
              </a:buClr>
              <a:buSzPts val="2800"/>
              <a:buNone/>
              <a:defRPr>
                <a:solidFill>
                  <a:srgbClr val="000000"/>
                </a:solidFill>
              </a:defRPr>
            </a:lvl7pPr>
            <a:lvl8pPr lvl="7" rtl="0">
              <a:spcBef>
                <a:spcPts val="0"/>
              </a:spcBef>
              <a:spcAft>
                <a:spcPts val="0"/>
              </a:spcAft>
              <a:buClr>
                <a:srgbClr val="000000"/>
              </a:buClr>
              <a:buSzPts val="2800"/>
              <a:buNone/>
              <a:defRPr>
                <a:solidFill>
                  <a:srgbClr val="000000"/>
                </a:solidFill>
              </a:defRPr>
            </a:lvl8pPr>
            <a:lvl9pPr lvl="8" rtl="0">
              <a:spcBef>
                <a:spcPts val="0"/>
              </a:spcBef>
              <a:spcAft>
                <a:spcPts val="0"/>
              </a:spcAft>
              <a:buClr>
                <a:srgbClr val="000000"/>
              </a:buClr>
              <a:buSzPts val="2800"/>
              <a:buNone/>
              <a:defRPr>
                <a:solidFill>
                  <a:srgbClr val="000000"/>
                </a:solidFill>
              </a:defRPr>
            </a:lvl9pPr>
          </a:lstStyle>
          <a:p/>
        </p:txBody>
      </p:sp>
      <p:sp>
        <p:nvSpPr>
          <p:cNvPr id="30" name="Google Shape;30;p4"/>
          <p:cNvSpPr txBox="1"/>
          <p:nvPr>
            <p:ph idx="1" type="subTitle"/>
          </p:nvPr>
        </p:nvSpPr>
        <p:spPr>
          <a:xfrm flipH="1">
            <a:off x="1667175" y="2154225"/>
            <a:ext cx="2503200" cy="1170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rgbClr val="000000"/>
              </a:buClr>
              <a:buSzPts val="1200"/>
              <a:buNone/>
              <a:defRPr>
                <a:solidFill>
                  <a:srgbClr val="434343"/>
                </a:solidFill>
              </a:defRPr>
            </a:lvl1pPr>
            <a:lvl2pPr lvl="1" rtl="0">
              <a:lnSpc>
                <a:spcPct val="100000"/>
              </a:lnSpc>
              <a:spcBef>
                <a:spcPts val="0"/>
              </a:spcBef>
              <a:spcAft>
                <a:spcPts val="0"/>
              </a:spcAft>
              <a:buClr>
                <a:srgbClr val="000000"/>
              </a:buClr>
              <a:buSzPts val="2800"/>
              <a:buNone/>
              <a:defRPr sz="2800">
                <a:solidFill>
                  <a:srgbClr val="000000"/>
                </a:solidFill>
              </a:defRPr>
            </a:lvl2pPr>
            <a:lvl3pPr lvl="2" rtl="0">
              <a:lnSpc>
                <a:spcPct val="100000"/>
              </a:lnSpc>
              <a:spcBef>
                <a:spcPts val="0"/>
              </a:spcBef>
              <a:spcAft>
                <a:spcPts val="0"/>
              </a:spcAft>
              <a:buClr>
                <a:srgbClr val="000000"/>
              </a:buClr>
              <a:buSzPts val="2800"/>
              <a:buNone/>
              <a:defRPr sz="2800">
                <a:solidFill>
                  <a:srgbClr val="000000"/>
                </a:solidFill>
              </a:defRPr>
            </a:lvl3pPr>
            <a:lvl4pPr lvl="3" rtl="0">
              <a:lnSpc>
                <a:spcPct val="100000"/>
              </a:lnSpc>
              <a:spcBef>
                <a:spcPts val="0"/>
              </a:spcBef>
              <a:spcAft>
                <a:spcPts val="0"/>
              </a:spcAft>
              <a:buClr>
                <a:srgbClr val="000000"/>
              </a:buClr>
              <a:buSzPts val="2800"/>
              <a:buNone/>
              <a:defRPr sz="2800">
                <a:solidFill>
                  <a:srgbClr val="000000"/>
                </a:solidFill>
              </a:defRPr>
            </a:lvl4pPr>
            <a:lvl5pPr lvl="4" rtl="0">
              <a:lnSpc>
                <a:spcPct val="100000"/>
              </a:lnSpc>
              <a:spcBef>
                <a:spcPts val="0"/>
              </a:spcBef>
              <a:spcAft>
                <a:spcPts val="0"/>
              </a:spcAft>
              <a:buClr>
                <a:srgbClr val="000000"/>
              </a:buClr>
              <a:buSzPts val="2800"/>
              <a:buNone/>
              <a:defRPr sz="2800">
                <a:solidFill>
                  <a:srgbClr val="000000"/>
                </a:solidFill>
              </a:defRPr>
            </a:lvl5pPr>
            <a:lvl6pPr lvl="5" rtl="0">
              <a:lnSpc>
                <a:spcPct val="100000"/>
              </a:lnSpc>
              <a:spcBef>
                <a:spcPts val="0"/>
              </a:spcBef>
              <a:spcAft>
                <a:spcPts val="0"/>
              </a:spcAft>
              <a:buClr>
                <a:srgbClr val="000000"/>
              </a:buClr>
              <a:buSzPts val="2800"/>
              <a:buNone/>
              <a:defRPr sz="2800">
                <a:solidFill>
                  <a:srgbClr val="000000"/>
                </a:solidFill>
              </a:defRPr>
            </a:lvl6pPr>
            <a:lvl7pPr lvl="6" rtl="0">
              <a:lnSpc>
                <a:spcPct val="100000"/>
              </a:lnSpc>
              <a:spcBef>
                <a:spcPts val="0"/>
              </a:spcBef>
              <a:spcAft>
                <a:spcPts val="0"/>
              </a:spcAft>
              <a:buClr>
                <a:srgbClr val="000000"/>
              </a:buClr>
              <a:buSzPts val="2800"/>
              <a:buNone/>
              <a:defRPr sz="2800">
                <a:solidFill>
                  <a:srgbClr val="000000"/>
                </a:solidFill>
              </a:defRPr>
            </a:lvl7pPr>
            <a:lvl8pPr lvl="7" rtl="0">
              <a:lnSpc>
                <a:spcPct val="100000"/>
              </a:lnSpc>
              <a:spcBef>
                <a:spcPts val="0"/>
              </a:spcBef>
              <a:spcAft>
                <a:spcPts val="0"/>
              </a:spcAft>
              <a:buClr>
                <a:srgbClr val="000000"/>
              </a:buClr>
              <a:buSzPts val="2800"/>
              <a:buNone/>
              <a:defRPr sz="2800">
                <a:solidFill>
                  <a:srgbClr val="000000"/>
                </a:solidFill>
              </a:defRPr>
            </a:lvl8pPr>
            <a:lvl9pPr lvl="8" rtl="0">
              <a:lnSpc>
                <a:spcPct val="100000"/>
              </a:lnSpc>
              <a:spcBef>
                <a:spcPts val="0"/>
              </a:spcBef>
              <a:spcAft>
                <a:spcPts val="0"/>
              </a:spcAft>
              <a:buClr>
                <a:srgbClr val="000000"/>
              </a:buClr>
              <a:buSzPts val="2800"/>
              <a:buNone/>
              <a:defRPr sz="2800">
                <a:solidFill>
                  <a:srgbClr val="000000"/>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1">
  <p:cSld name="CUSTOM_27_1_1">
    <p:spTree>
      <p:nvGrpSpPr>
        <p:cNvPr id="31" name="Shape 31"/>
        <p:cNvGrpSpPr/>
        <p:nvPr/>
      </p:nvGrpSpPr>
      <p:grpSpPr>
        <a:xfrm>
          <a:off x="0" y="0"/>
          <a:ext cx="0" cy="0"/>
          <a:chOff x="0" y="0"/>
          <a:chExt cx="0" cy="0"/>
        </a:xfrm>
      </p:grpSpPr>
      <p:sp>
        <p:nvSpPr>
          <p:cNvPr id="32" name="Google Shape;32;p5"/>
          <p:cNvSpPr txBox="1"/>
          <p:nvPr>
            <p:ph type="ctrTitle"/>
          </p:nvPr>
        </p:nvSpPr>
        <p:spPr>
          <a:xfrm>
            <a:off x="631875" y="842025"/>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3" name="Google Shape;33;p5"/>
          <p:cNvSpPr txBox="1"/>
          <p:nvPr>
            <p:ph idx="1" type="subTitle"/>
          </p:nvPr>
        </p:nvSpPr>
        <p:spPr>
          <a:xfrm>
            <a:off x="631884" y="1410841"/>
            <a:ext cx="2480700" cy="537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4" name="Google Shape;34;p5"/>
          <p:cNvSpPr txBox="1"/>
          <p:nvPr>
            <p:ph idx="2" type="ctrTitle"/>
          </p:nvPr>
        </p:nvSpPr>
        <p:spPr>
          <a:xfrm>
            <a:off x="4213664" y="842025"/>
            <a:ext cx="26979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5"/>
          <p:cNvSpPr txBox="1"/>
          <p:nvPr>
            <p:ph idx="3" type="subTitle"/>
          </p:nvPr>
        </p:nvSpPr>
        <p:spPr>
          <a:xfrm>
            <a:off x="4213664" y="1410841"/>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6" name="Google Shape;36;p5"/>
          <p:cNvSpPr txBox="1"/>
          <p:nvPr>
            <p:ph idx="4" type="ctrTitle"/>
          </p:nvPr>
        </p:nvSpPr>
        <p:spPr>
          <a:xfrm>
            <a:off x="631883" y="3331927"/>
            <a:ext cx="28713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7" name="Google Shape;37;p5"/>
          <p:cNvSpPr txBox="1"/>
          <p:nvPr>
            <p:ph idx="5" type="subTitle"/>
          </p:nvPr>
        </p:nvSpPr>
        <p:spPr>
          <a:xfrm>
            <a:off x="631884" y="3914208"/>
            <a:ext cx="24807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38" name="Google Shape;38;p5"/>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9" name="Google Shape;39;p5"/>
          <p:cNvSpPr txBox="1"/>
          <p:nvPr>
            <p:ph idx="7" type="ctrTitle"/>
          </p:nvPr>
        </p:nvSpPr>
        <p:spPr>
          <a:xfrm>
            <a:off x="4213664" y="3331934"/>
            <a:ext cx="25860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0" name="Google Shape;40;p5"/>
          <p:cNvSpPr txBox="1"/>
          <p:nvPr>
            <p:ph idx="8" type="subTitle"/>
          </p:nvPr>
        </p:nvSpPr>
        <p:spPr>
          <a:xfrm>
            <a:off x="4213664" y="3914208"/>
            <a:ext cx="2586000" cy="74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1">
  <p:cSld name="CUSTOM_27">
    <p:spTree>
      <p:nvGrpSpPr>
        <p:cNvPr id="41" name="Shape 41"/>
        <p:cNvGrpSpPr/>
        <p:nvPr/>
      </p:nvGrpSpPr>
      <p:grpSpPr>
        <a:xfrm>
          <a:off x="0" y="0"/>
          <a:ext cx="0" cy="0"/>
          <a:chOff x="0" y="0"/>
          <a:chExt cx="0" cy="0"/>
        </a:xfrm>
      </p:grpSpPr>
      <p:sp>
        <p:nvSpPr>
          <p:cNvPr id="42" name="Google Shape;42;p6"/>
          <p:cNvSpPr txBox="1"/>
          <p:nvPr>
            <p:ph type="ctrTitle"/>
          </p:nvPr>
        </p:nvSpPr>
        <p:spPr>
          <a:xfrm>
            <a:off x="4921575"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43" name="Google Shape;43;p6"/>
          <p:cNvSpPr txBox="1"/>
          <p:nvPr>
            <p:ph idx="1" type="subTitle"/>
          </p:nvPr>
        </p:nvSpPr>
        <p:spPr>
          <a:xfrm>
            <a:off x="4921575"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4" name="Google Shape;44;p6"/>
          <p:cNvSpPr txBox="1"/>
          <p:nvPr>
            <p:ph idx="2" type="ctrTitle"/>
          </p:nvPr>
        </p:nvSpPr>
        <p:spPr>
          <a:xfrm>
            <a:off x="906139" y="2993035"/>
            <a:ext cx="18282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45" name="Google Shape;45;p6"/>
          <p:cNvSpPr txBox="1"/>
          <p:nvPr>
            <p:ph idx="3" type="subTitle"/>
          </p:nvPr>
        </p:nvSpPr>
        <p:spPr>
          <a:xfrm>
            <a:off x="906139" y="3553810"/>
            <a:ext cx="15222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
        <p:nvSpPr>
          <p:cNvPr id="46" name="Google Shape;46;p6"/>
          <p:cNvSpPr txBox="1"/>
          <p:nvPr>
            <p:ph idx="4"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7" name="Google Shape;47;p6"/>
          <p:cNvSpPr txBox="1"/>
          <p:nvPr>
            <p:ph idx="5" type="ctrTitle"/>
          </p:nvPr>
        </p:nvSpPr>
        <p:spPr>
          <a:xfrm>
            <a:off x="2928557" y="2993035"/>
            <a:ext cx="1798800" cy="6447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rgbClr val="F3F3F3"/>
              </a:buClr>
              <a:buSzPts val="1800"/>
              <a:buNone/>
              <a:defRPr sz="1800">
                <a:solidFill>
                  <a:srgbClr val="F3F3F3"/>
                </a:solidFill>
              </a:defRPr>
            </a:lvl1pPr>
            <a:lvl2pPr lvl="1" rtl="0">
              <a:spcBef>
                <a:spcPts val="0"/>
              </a:spcBef>
              <a:spcAft>
                <a:spcPts val="0"/>
              </a:spcAft>
              <a:buClr>
                <a:srgbClr val="F3F3F3"/>
              </a:buClr>
              <a:buSzPts val="1800"/>
              <a:buNone/>
              <a:defRPr sz="1800">
                <a:solidFill>
                  <a:srgbClr val="F3F3F3"/>
                </a:solidFill>
              </a:defRPr>
            </a:lvl2pPr>
            <a:lvl3pPr lvl="2" rtl="0">
              <a:spcBef>
                <a:spcPts val="0"/>
              </a:spcBef>
              <a:spcAft>
                <a:spcPts val="0"/>
              </a:spcAft>
              <a:buClr>
                <a:srgbClr val="F3F3F3"/>
              </a:buClr>
              <a:buSzPts val="1800"/>
              <a:buNone/>
              <a:defRPr sz="1800">
                <a:solidFill>
                  <a:srgbClr val="F3F3F3"/>
                </a:solidFill>
              </a:defRPr>
            </a:lvl3pPr>
            <a:lvl4pPr lvl="3" rtl="0">
              <a:spcBef>
                <a:spcPts val="0"/>
              </a:spcBef>
              <a:spcAft>
                <a:spcPts val="0"/>
              </a:spcAft>
              <a:buClr>
                <a:srgbClr val="F3F3F3"/>
              </a:buClr>
              <a:buSzPts val="1800"/>
              <a:buNone/>
              <a:defRPr sz="1800">
                <a:solidFill>
                  <a:srgbClr val="F3F3F3"/>
                </a:solidFill>
              </a:defRPr>
            </a:lvl4pPr>
            <a:lvl5pPr lvl="4" rtl="0">
              <a:spcBef>
                <a:spcPts val="0"/>
              </a:spcBef>
              <a:spcAft>
                <a:spcPts val="0"/>
              </a:spcAft>
              <a:buClr>
                <a:srgbClr val="F3F3F3"/>
              </a:buClr>
              <a:buSzPts val="1800"/>
              <a:buNone/>
              <a:defRPr sz="1800">
                <a:solidFill>
                  <a:srgbClr val="F3F3F3"/>
                </a:solidFill>
              </a:defRPr>
            </a:lvl5pPr>
            <a:lvl6pPr lvl="5" rtl="0">
              <a:spcBef>
                <a:spcPts val="0"/>
              </a:spcBef>
              <a:spcAft>
                <a:spcPts val="0"/>
              </a:spcAft>
              <a:buClr>
                <a:srgbClr val="F3F3F3"/>
              </a:buClr>
              <a:buSzPts val="1800"/>
              <a:buNone/>
              <a:defRPr sz="1800">
                <a:solidFill>
                  <a:srgbClr val="F3F3F3"/>
                </a:solidFill>
              </a:defRPr>
            </a:lvl6pPr>
            <a:lvl7pPr lvl="6" rtl="0">
              <a:spcBef>
                <a:spcPts val="0"/>
              </a:spcBef>
              <a:spcAft>
                <a:spcPts val="0"/>
              </a:spcAft>
              <a:buClr>
                <a:srgbClr val="F3F3F3"/>
              </a:buClr>
              <a:buSzPts val="1800"/>
              <a:buNone/>
              <a:defRPr sz="1800">
                <a:solidFill>
                  <a:srgbClr val="F3F3F3"/>
                </a:solidFill>
              </a:defRPr>
            </a:lvl7pPr>
            <a:lvl8pPr lvl="7" rtl="0">
              <a:spcBef>
                <a:spcPts val="0"/>
              </a:spcBef>
              <a:spcAft>
                <a:spcPts val="0"/>
              </a:spcAft>
              <a:buClr>
                <a:srgbClr val="F3F3F3"/>
              </a:buClr>
              <a:buSzPts val="1800"/>
              <a:buNone/>
              <a:defRPr sz="1800">
                <a:solidFill>
                  <a:srgbClr val="F3F3F3"/>
                </a:solidFill>
              </a:defRPr>
            </a:lvl8pPr>
            <a:lvl9pPr lvl="8" rtl="0">
              <a:spcBef>
                <a:spcPts val="0"/>
              </a:spcBef>
              <a:spcAft>
                <a:spcPts val="0"/>
              </a:spcAft>
              <a:buClr>
                <a:srgbClr val="F3F3F3"/>
              </a:buClr>
              <a:buSzPts val="1800"/>
              <a:buNone/>
              <a:defRPr sz="1800">
                <a:solidFill>
                  <a:srgbClr val="F3F3F3"/>
                </a:solidFill>
              </a:defRPr>
            </a:lvl9pPr>
          </a:lstStyle>
          <a:p/>
        </p:txBody>
      </p:sp>
      <p:sp>
        <p:nvSpPr>
          <p:cNvPr id="48" name="Google Shape;48;p6"/>
          <p:cNvSpPr txBox="1"/>
          <p:nvPr>
            <p:ph idx="6" type="subTitle"/>
          </p:nvPr>
        </p:nvSpPr>
        <p:spPr>
          <a:xfrm>
            <a:off x="2928550" y="3553810"/>
            <a:ext cx="1476300" cy="946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None/>
              <a:defRPr sz="1000">
                <a:solidFill>
                  <a:srgbClr val="000000"/>
                </a:solidFill>
              </a:defRPr>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USTOM_14">
    <p:spTree>
      <p:nvGrpSpPr>
        <p:cNvPr id="49" name="Shape 49"/>
        <p:cNvGrpSpPr/>
        <p:nvPr/>
      </p:nvGrpSpPr>
      <p:grpSpPr>
        <a:xfrm>
          <a:off x="0" y="0"/>
          <a:ext cx="0" cy="0"/>
          <a:chOff x="0" y="0"/>
          <a:chExt cx="0" cy="0"/>
        </a:xfrm>
      </p:grpSpPr>
      <p:sp>
        <p:nvSpPr>
          <p:cNvPr id="50" name="Google Shape;50;p7"/>
          <p:cNvSpPr txBox="1"/>
          <p:nvPr>
            <p:ph type="ctrTitle"/>
          </p:nvPr>
        </p:nvSpPr>
        <p:spPr>
          <a:xfrm>
            <a:off x="5432000" y="710675"/>
            <a:ext cx="2888100" cy="2054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
        <p:nvSpPr>
          <p:cNvPr id="51" name="Google Shape;51;p7"/>
          <p:cNvSpPr txBox="1"/>
          <p:nvPr>
            <p:ph idx="1" type="subTitle"/>
          </p:nvPr>
        </p:nvSpPr>
        <p:spPr>
          <a:xfrm>
            <a:off x="5363550" y="2724625"/>
            <a:ext cx="2956500" cy="1784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r">
              <a:lnSpc>
                <a:spcPct val="100000"/>
              </a:lnSpc>
              <a:spcBef>
                <a:spcPts val="0"/>
              </a:spcBef>
              <a:spcAft>
                <a:spcPts val="0"/>
              </a:spcAft>
              <a:buSzPts val="1200"/>
              <a:buNone/>
              <a:defRPr/>
            </a:lvl2pPr>
            <a:lvl3pPr lvl="2" rtl="0" algn="r">
              <a:lnSpc>
                <a:spcPct val="100000"/>
              </a:lnSpc>
              <a:spcBef>
                <a:spcPts val="0"/>
              </a:spcBef>
              <a:spcAft>
                <a:spcPts val="0"/>
              </a:spcAft>
              <a:buSzPts val="1200"/>
              <a:buNone/>
              <a:defRPr/>
            </a:lvl3pPr>
            <a:lvl4pPr lvl="3" rtl="0" algn="r">
              <a:lnSpc>
                <a:spcPct val="100000"/>
              </a:lnSpc>
              <a:spcBef>
                <a:spcPts val="0"/>
              </a:spcBef>
              <a:spcAft>
                <a:spcPts val="0"/>
              </a:spcAft>
              <a:buSzPts val="1200"/>
              <a:buNone/>
              <a:defRPr/>
            </a:lvl4pPr>
            <a:lvl5pPr lvl="4" rtl="0" algn="r">
              <a:lnSpc>
                <a:spcPct val="100000"/>
              </a:lnSpc>
              <a:spcBef>
                <a:spcPts val="0"/>
              </a:spcBef>
              <a:spcAft>
                <a:spcPts val="0"/>
              </a:spcAft>
              <a:buSzPts val="1200"/>
              <a:buNone/>
              <a:defRPr/>
            </a:lvl5pPr>
            <a:lvl6pPr lvl="5" rtl="0" algn="r">
              <a:lnSpc>
                <a:spcPct val="100000"/>
              </a:lnSpc>
              <a:spcBef>
                <a:spcPts val="0"/>
              </a:spcBef>
              <a:spcAft>
                <a:spcPts val="0"/>
              </a:spcAft>
              <a:buSzPts val="1200"/>
              <a:buNone/>
              <a:defRPr/>
            </a:lvl6pPr>
            <a:lvl7pPr lvl="6" rtl="0" algn="r">
              <a:lnSpc>
                <a:spcPct val="100000"/>
              </a:lnSpc>
              <a:spcBef>
                <a:spcPts val="0"/>
              </a:spcBef>
              <a:spcAft>
                <a:spcPts val="0"/>
              </a:spcAft>
              <a:buSzPts val="1200"/>
              <a:buNone/>
              <a:defRPr/>
            </a:lvl7pPr>
            <a:lvl8pPr lvl="7" rtl="0" algn="r">
              <a:lnSpc>
                <a:spcPct val="100000"/>
              </a:lnSpc>
              <a:spcBef>
                <a:spcPts val="0"/>
              </a:spcBef>
              <a:spcAft>
                <a:spcPts val="0"/>
              </a:spcAft>
              <a:buSzPts val="1200"/>
              <a:buNone/>
              <a:defRPr/>
            </a:lvl8pPr>
            <a:lvl9pPr lvl="8" rtl="0" algn="r">
              <a:lnSpc>
                <a:spcPct val="100000"/>
              </a:lnSpc>
              <a:spcBef>
                <a:spcPts val="0"/>
              </a:spcBef>
              <a:spcAft>
                <a:spcPts val="0"/>
              </a:spcAft>
              <a:buSzPts val="12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8">
    <p:spTree>
      <p:nvGrpSpPr>
        <p:cNvPr id="52" name="Shape 52"/>
        <p:cNvGrpSpPr/>
        <p:nvPr/>
      </p:nvGrpSpPr>
      <p:grpSpPr>
        <a:xfrm>
          <a:off x="0" y="0"/>
          <a:ext cx="0" cy="0"/>
          <a:chOff x="0" y="0"/>
          <a:chExt cx="0" cy="0"/>
        </a:xfrm>
      </p:grpSpPr>
      <p:sp>
        <p:nvSpPr>
          <p:cNvPr id="53" name="Google Shape;53;p8"/>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4" name="Google Shape;54;p8"/>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lvl1pPr lvl="0" rtl="0">
              <a:spcBef>
                <a:spcPts val="0"/>
              </a:spcBef>
              <a:spcAft>
                <a:spcPts val="0"/>
              </a:spcAft>
              <a:buNone/>
              <a:defRPr b="1">
                <a:latin typeface="Livvic"/>
                <a:ea typeface="Livvic"/>
                <a:cs typeface="Livvic"/>
                <a:sym typeface="Livvic"/>
              </a:defRPr>
            </a:lvl1pPr>
            <a:lvl2pPr lvl="1" rtl="0">
              <a:spcBef>
                <a:spcPts val="1600"/>
              </a:spcBef>
              <a:spcAft>
                <a:spcPts val="0"/>
              </a:spcAft>
              <a:buNone/>
              <a:defRPr b="1">
                <a:latin typeface="Livvic"/>
                <a:ea typeface="Livvic"/>
                <a:cs typeface="Livvic"/>
                <a:sym typeface="Livvic"/>
              </a:defRPr>
            </a:lvl2pPr>
            <a:lvl3pPr lvl="2" rtl="0">
              <a:spcBef>
                <a:spcPts val="1600"/>
              </a:spcBef>
              <a:spcAft>
                <a:spcPts val="0"/>
              </a:spcAft>
              <a:buNone/>
              <a:defRPr b="1">
                <a:latin typeface="Livvic"/>
                <a:ea typeface="Livvic"/>
                <a:cs typeface="Livvic"/>
                <a:sym typeface="Livvic"/>
              </a:defRPr>
            </a:lvl3pPr>
            <a:lvl4pPr lvl="3" rtl="0">
              <a:spcBef>
                <a:spcPts val="1600"/>
              </a:spcBef>
              <a:spcAft>
                <a:spcPts val="0"/>
              </a:spcAft>
              <a:buNone/>
              <a:defRPr b="1">
                <a:latin typeface="Livvic"/>
                <a:ea typeface="Livvic"/>
                <a:cs typeface="Livvic"/>
                <a:sym typeface="Livvic"/>
              </a:defRPr>
            </a:lvl4pPr>
            <a:lvl5pPr lvl="4" rtl="0">
              <a:spcBef>
                <a:spcPts val="1600"/>
              </a:spcBef>
              <a:spcAft>
                <a:spcPts val="0"/>
              </a:spcAft>
              <a:buNone/>
              <a:defRPr b="1">
                <a:latin typeface="Livvic"/>
                <a:ea typeface="Livvic"/>
                <a:cs typeface="Livvic"/>
                <a:sym typeface="Livvic"/>
              </a:defRPr>
            </a:lvl5pPr>
            <a:lvl6pPr lvl="5" rtl="0">
              <a:spcBef>
                <a:spcPts val="1600"/>
              </a:spcBef>
              <a:spcAft>
                <a:spcPts val="0"/>
              </a:spcAft>
              <a:buNone/>
              <a:defRPr b="1">
                <a:latin typeface="Livvic"/>
                <a:ea typeface="Livvic"/>
                <a:cs typeface="Livvic"/>
                <a:sym typeface="Livvic"/>
              </a:defRPr>
            </a:lvl6pPr>
            <a:lvl7pPr lvl="6" rtl="0">
              <a:spcBef>
                <a:spcPts val="1600"/>
              </a:spcBef>
              <a:spcAft>
                <a:spcPts val="0"/>
              </a:spcAft>
              <a:buNone/>
              <a:defRPr b="1">
                <a:latin typeface="Livvic"/>
                <a:ea typeface="Livvic"/>
                <a:cs typeface="Livvic"/>
                <a:sym typeface="Livvic"/>
              </a:defRPr>
            </a:lvl7pPr>
            <a:lvl8pPr lvl="7" rtl="0">
              <a:spcBef>
                <a:spcPts val="1600"/>
              </a:spcBef>
              <a:spcAft>
                <a:spcPts val="0"/>
              </a:spcAft>
              <a:buNone/>
              <a:defRPr b="1">
                <a:latin typeface="Livvic"/>
                <a:ea typeface="Livvic"/>
                <a:cs typeface="Livvic"/>
                <a:sym typeface="Livvic"/>
              </a:defRPr>
            </a:lvl8pPr>
            <a:lvl9pPr lvl="8" rtl="0">
              <a:spcBef>
                <a:spcPts val="1600"/>
              </a:spcBef>
              <a:spcAft>
                <a:spcPts val="1600"/>
              </a:spcAft>
              <a:buNone/>
              <a:defRPr b="1">
                <a:latin typeface="Livvic"/>
                <a:ea typeface="Livvic"/>
                <a:cs typeface="Livvic"/>
                <a:sym typeface="Livvic"/>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3">
  <p:cSld name="CUSTOM_16">
    <p:spTree>
      <p:nvGrpSpPr>
        <p:cNvPr id="55" name="Shape 55"/>
        <p:cNvGrpSpPr/>
        <p:nvPr/>
      </p:nvGrpSpPr>
      <p:grpSpPr>
        <a:xfrm>
          <a:off x="0" y="0"/>
          <a:ext cx="0" cy="0"/>
          <a:chOff x="0" y="0"/>
          <a:chExt cx="0" cy="0"/>
        </a:xfrm>
      </p:grpSpPr>
      <p:sp>
        <p:nvSpPr>
          <p:cNvPr id="56" name="Google Shape;56;p9"/>
          <p:cNvSpPr txBox="1"/>
          <p:nvPr>
            <p:ph idx="1" type="subTitle"/>
          </p:nvPr>
        </p:nvSpPr>
        <p:spPr>
          <a:xfrm>
            <a:off x="2117847"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57" name="Google Shape;57;p9"/>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Clr>
                <a:srgbClr val="000000"/>
              </a:buClr>
              <a:buSzPts val="1600"/>
              <a:buNone/>
              <a:defRPr sz="1600">
                <a:solidFill>
                  <a:srgbClr val="000000"/>
                </a:solidFill>
              </a:defRPr>
            </a:lvl2pPr>
            <a:lvl3pPr lvl="2" rtl="0" algn="r">
              <a:spcBef>
                <a:spcPts val="0"/>
              </a:spcBef>
              <a:spcAft>
                <a:spcPts val="0"/>
              </a:spcAft>
              <a:buClr>
                <a:srgbClr val="000000"/>
              </a:buClr>
              <a:buSzPts val="1600"/>
              <a:buNone/>
              <a:defRPr sz="1600">
                <a:solidFill>
                  <a:srgbClr val="000000"/>
                </a:solidFill>
              </a:defRPr>
            </a:lvl3pPr>
            <a:lvl4pPr lvl="3" rtl="0" algn="r">
              <a:spcBef>
                <a:spcPts val="0"/>
              </a:spcBef>
              <a:spcAft>
                <a:spcPts val="0"/>
              </a:spcAft>
              <a:buClr>
                <a:srgbClr val="000000"/>
              </a:buClr>
              <a:buSzPts val="1600"/>
              <a:buNone/>
              <a:defRPr sz="1600">
                <a:solidFill>
                  <a:srgbClr val="000000"/>
                </a:solidFill>
              </a:defRPr>
            </a:lvl4pPr>
            <a:lvl5pPr lvl="4" rtl="0" algn="r">
              <a:spcBef>
                <a:spcPts val="0"/>
              </a:spcBef>
              <a:spcAft>
                <a:spcPts val="0"/>
              </a:spcAft>
              <a:buClr>
                <a:srgbClr val="000000"/>
              </a:buClr>
              <a:buSzPts val="1600"/>
              <a:buNone/>
              <a:defRPr sz="1600">
                <a:solidFill>
                  <a:srgbClr val="000000"/>
                </a:solidFill>
              </a:defRPr>
            </a:lvl5pPr>
            <a:lvl6pPr lvl="5" rtl="0" algn="r">
              <a:spcBef>
                <a:spcPts val="0"/>
              </a:spcBef>
              <a:spcAft>
                <a:spcPts val="0"/>
              </a:spcAft>
              <a:buClr>
                <a:srgbClr val="000000"/>
              </a:buClr>
              <a:buSzPts val="1600"/>
              <a:buNone/>
              <a:defRPr sz="1600">
                <a:solidFill>
                  <a:srgbClr val="000000"/>
                </a:solidFill>
              </a:defRPr>
            </a:lvl6pPr>
            <a:lvl7pPr lvl="6" rtl="0" algn="r">
              <a:spcBef>
                <a:spcPts val="0"/>
              </a:spcBef>
              <a:spcAft>
                <a:spcPts val="0"/>
              </a:spcAft>
              <a:buClr>
                <a:srgbClr val="000000"/>
              </a:buClr>
              <a:buSzPts val="1600"/>
              <a:buNone/>
              <a:defRPr sz="1600">
                <a:solidFill>
                  <a:srgbClr val="000000"/>
                </a:solidFill>
              </a:defRPr>
            </a:lvl7pPr>
            <a:lvl8pPr lvl="7" rtl="0" algn="r">
              <a:spcBef>
                <a:spcPts val="0"/>
              </a:spcBef>
              <a:spcAft>
                <a:spcPts val="0"/>
              </a:spcAft>
              <a:buClr>
                <a:srgbClr val="000000"/>
              </a:buClr>
              <a:buSzPts val="1600"/>
              <a:buNone/>
              <a:defRPr sz="1600">
                <a:solidFill>
                  <a:srgbClr val="000000"/>
                </a:solidFill>
              </a:defRPr>
            </a:lvl8pPr>
            <a:lvl9pPr lvl="8" rtl="0" algn="r">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4">
  <p:cSld name="CUSTOM_16_1">
    <p:spTree>
      <p:nvGrpSpPr>
        <p:cNvPr id="58" name="Shape 58"/>
        <p:cNvGrpSpPr/>
        <p:nvPr/>
      </p:nvGrpSpPr>
      <p:grpSpPr>
        <a:xfrm>
          <a:off x="0" y="0"/>
          <a:ext cx="0" cy="0"/>
          <a:chOff x="0" y="0"/>
          <a:chExt cx="0" cy="0"/>
        </a:xfrm>
      </p:grpSpPr>
      <p:sp>
        <p:nvSpPr>
          <p:cNvPr id="59" name="Google Shape;59;p10"/>
          <p:cNvSpPr txBox="1"/>
          <p:nvPr>
            <p:ph idx="1" type="subTitle"/>
          </p:nvPr>
        </p:nvSpPr>
        <p:spPr>
          <a:xfrm flipH="1">
            <a:off x="4189625" y="3380460"/>
            <a:ext cx="2951400" cy="295200"/>
          </a:xfrm>
          <a:prstGeom prst="rect">
            <a:avLst/>
          </a:prstGeom>
        </p:spPr>
        <p:txBody>
          <a:bodyPr anchorCtr="0" anchor="t" bIns="91425" lIns="91425" spcFirstLastPara="1" rIns="91425" wrap="square" tIns="91425">
            <a:noAutofit/>
          </a:bodyPr>
          <a:lstStyle>
            <a:lvl1pPr lvl="0" rtl="0">
              <a:spcBef>
                <a:spcPts val="0"/>
              </a:spcBef>
              <a:spcAft>
                <a:spcPts val="0"/>
              </a:spcAft>
              <a:buNone/>
              <a:defRPr sz="1000"/>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p:txBody>
      </p:sp>
      <p:sp>
        <p:nvSpPr>
          <p:cNvPr id="60" name="Google Shape;60;p10"/>
          <p:cNvSpPr txBox="1"/>
          <p:nvPr>
            <p:ph type="ctrTitle"/>
          </p:nvPr>
        </p:nvSpPr>
        <p:spPr>
          <a:xfrm rot="5400000">
            <a:off x="6612409" y="1752564"/>
            <a:ext cx="2888100" cy="8979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1pPr>
            <a:lvl2pPr lvl="1"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2pPr>
            <a:lvl3pPr lvl="2"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3pPr>
            <a:lvl4pPr lvl="3"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4pPr>
            <a:lvl5pPr lvl="4"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5pPr>
            <a:lvl6pPr lvl="5"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6pPr>
            <a:lvl7pPr lvl="6"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7pPr>
            <a:lvl8pPr lvl="7"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8pPr>
            <a:lvl9pPr lvl="8" rtl="0">
              <a:spcBef>
                <a:spcPts val="0"/>
              </a:spcBef>
              <a:spcAft>
                <a:spcPts val="0"/>
              </a:spcAft>
              <a:buClr>
                <a:schemeClr val="dk1"/>
              </a:buClr>
              <a:buSzPts val="2800"/>
              <a:buFont typeface="Livvic"/>
              <a:buNone/>
              <a:defRPr b="1" sz="2800">
                <a:solidFill>
                  <a:schemeClr val="dk1"/>
                </a:solidFill>
                <a:latin typeface="Livvic"/>
                <a:ea typeface="Livvic"/>
                <a:cs typeface="Livvic"/>
                <a:sym typeface="Livvic"/>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04800" lvl="0" marL="457200" rtl="0">
              <a:lnSpc>
                <a:spcPct val="115000"/>
              </a:lnSpc>
              <a:spcBef>
                <a:spcPts val="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1pPr>
            <a:lvl2pPr indent="-304800" lvl="1" marL="9144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2pPr>
            <a:lvl3pPr indent="-304800" lvl="2" marL="13716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3pPr>
            <a:lvl4pPr indent="-304800" lvl="3" marL="18288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4pPr>
            <a:lvl5pPr indent="-304800" lvl="4" marL="22860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5pPr>
            <a:lvl6pPr indent="-304800" lvl="5" marL="27432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6pPr>
            <a:lvl7pPr indent="-304800" lvl="6" marL="32004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7pPr>
            <a:lvl8pPr indent="-304800" lvl="7" marL="3657600" rtl="0">
              <a:lnSpc>
                <a:spcPct val="115000"/>
              </a:lnSpc>
              <a:spcBef>
                <a:spcPts val="1600"/>
              </a:spcBef>
              <a:spcAft>
                <a:spcPts val="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8pPr>
            <a:lvl9pPr indent="-304800" lvl="8" marL="4114800" rtl="0">
              <a:lnSpc>
                <a:spcPct val="115000"/>
              </a:lnSpc>
              <a:spcBef>
                <a:spcPts val="1600"/>
              </a:spcBef>
              <a:spcAft>
                <a:spcPts val="1600"/>
              </a:spcAft>
              <a:buClr>
                <a:schemeClr val="dk1"/>
              </a:buClr>
              <a:buSzPts val="1200"/>
              <a:buFont typeface="Catamaran Thin"/>
              <a:buChar char="■"/>
              <a:defRPr sz="1200">
                <a:solidFill>
                  <a:schemeClr val="dk1"/>
                </a:solidFill>
                <a:latin typeface="Catamaran Thin"/>
                <a:ea typeface="Catamaran Thin"/>
                <a:cs typeface="Catamaran Thin"/>
                <a:sym typeface="Catamaran Thin"/>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hyperlink" Target="http://www.youtube.com/watch?v=flu6u988kh0" TargetMode="External"/><Relationship Id="rId4" Type="http://schemas.openxmlformats.org/officeDocument/2006/relationships/image" Target="../media/image1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hyperlink" Target="http://www.youtube.com/watch?v=flu6u988kh0" TargetMode="External"/><Relationship Id="rId4"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hyperlink" Target="http://drive.google.com/file/d/1CHT6BTZ5WrEba___uRDLKSIdpWPvKeAX/view" TargetMode="External"/><Relationship Id="rId4" Type="http://schemas.openxmlformats.org/officeDocument/2006/relationships/image" Target="../media/image1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hyperlink" Target="http://drive.google.com/file/d/1IY1dKZOiC2o63YMjO6yC8a8G2NGWvOps/view" TargetMode="External"/><Relationship Id="rId4" Type="http://schemas.openxmlformats.org/officeDocument/2006/relationships/image" Target="../media/image1.png"/><Relationship Id="rId5"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hyperlink" Target="http://drive.google.com/file/d/1CNHZ644XZsAarpPQzuMSSVnC-fXFsQr3/view" TargetMode="External"/><Relationship Id="rId4" Type="http://schemas.openxmlformats.org/officeDocument/2006/relationships/image" Target="../media/image1.png"/><Relationship Id="rId5" Type="http://schemas.openxmlformats.org/officeDocument/2006/relationships/hyperlink" Target="http://drive.google.com/file/d/1COaW9oYeDnH8WzWHtZmrmzkNgySVbJ6C/view"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16.png"/><Relationship Id="rId5" Type="http://schemas.openxmlformats.org/officeDocument/2006/relationships/image" Target="../media/image19.png"/><Relationship Id="rId6"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3.png"/><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2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1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jpg"/><Relationship Id="rId4" Type="http://schemas.openxmlformats.org/officeDocument/2006/relationships/image" Target="../media/image1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132" name="Shape 132"/>
        <p:cNvGrpSpPr/>
        <p:nvPr/>
      </p:nvGrpSpPr>
      <p:grpSpPr>
        <a:xfrm>
          <a:off x="0" y="0"/>
          <a:ext cx="0" cy="0"/>
          <a:chOff x="0" y="0"/>
          <a:chExt cx="0" cy="0"/>
        </a:xfrm>
      </p:grpSpPr>
      <p:pic>
        <p:nvPicPr>
          <p:cNvPr descr="This video includes audio description for the blind or visually-impaired.&#10;&#10;A curious young Outback couple stops at a remote country store to inquire about some isolated hiking trails. When a mysterious, old blind man offers to take them the way, they’re skeptical at first, but their adventurous spirits soon overrule their fears, and they’re treated to a tour like no other. It’s another reminder that a Subaru Outback can help you see the world-- sometimes in ways you never imagined. Learn more: Subaru.com/outback" id="133" name="Google Shape;133;p25" title="Subaru commercial | See the World | with audio description">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
        <p:nvSpPr>
          <p:cNvPr id="134" name="Google Shape;134;p25"/>
          <p:cNvSpPr txBox="1"/>
          <p:nvPr>
            <p:ph idx="1" type="subTitle"/>
          </p:nvPr>
        </p:nvSpPr>
        <p:spPr>
          <a:xfrm>
            <a:off x="1109500" y="3319750"/>
            <a:ext cx="5007600" cy="6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300">
                <a:solidFill>
                  <a:srgbClr val="000000"/>
                </a:solidFill>
                <a:highlight>
                  <a:srgbClr val="F9F9F9"/>
                </a:highlight>
                <a:latin typeface="Roboto"/>
                <a:ea typeface="Roboto"/>
                <a:cs typeface="Roboto"/>
                <a:sym typeface="Roboto"/>
              </a:rPr>
              <a:t>Subaru commercial | See the World</a:t>
            </a:r>
            <a:endParaRPr sz="2300">
              <a:solidFill>
                <a:srgbClr val="000000"/>
              </a:solidFill>
              <a:highlight>
                <a:srgbClr val="F9F9F9"/>
              </a:highlight>
              <a:latin typeface="Roboto"/>
              <a:ea typeface="Roboto"/>
              <a:cs typeface="Roboto"/>
              <a:sym typeface="Roboto"/>
            </a:endParaRPr>
          </a:p>
          <a:p>
            <a:pPr indent="0" lvl="0" marL="0" rtl="0" algn="l">
              <a:spcBef>
                <a:spcPts val="0"/>
              </a:spcBef>
              <a:spcAft>
                <a:spcPts val="1600"/>
              </a:spcAft>
              <a:buNone/>
            </a:pPr>
            <a:r>
              <a:t/>
            </a:r>
            <a:endParaRPr>
              <a:latin typeface="Roboto"/>
              <a:ea typeface="Roboto"/>
              <a:cs typeface="Roboto"/>
              <a:sym typeface="Roboto"/>
            </a:endParaRPr>
          </a:p>
        </p:txBody>
      </p:sp>
      <p:sp>
        <p:nvSpPr>
          <p:cNvPr id="135" name="Google Shape;135;p25"/>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4" name="Shape 214"/>
        <p:cNvGrpSpPr/>
        <p:nvPr/>
      </p:nvGrpSpPr>
      <p:grpSpPr>
        <a:xfrm>
          <a:off x="0" y="0"/>
          <a:ext cx="0" cy="0"/>
          <a:chOff x="0" y="0"/>
          <a:chExt cx="0" cy="0"/>
        </a:xfrm>
      </p:grpSpPr>
      <p:pic>
        <p:nvPicPr>
          <p:cNvPr descr="This video includes audio description for the blind or visually-impaired.&#10;&#10;A curious young Outback couple stops at a remote country store to inquire about some isolated hiking trails. When a mysterious, old blind man offers to take them the way, they’re skeptical at first, but their adventurous spirits soon overrule their fears, and they’re treated to a tour like no other. It’s another reminder that a Subaru Outback can help you see the world-- sometimes in ways you never imagined. Learn more: Subaru.com/outback" id="215" name="Google Shape;215;p34" title="Subaru commercial | See the World | with audio description">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
        <p:nvSpPr>
          <p:cNvPr id="216" name="Google Shape;216;p34"/>
          <p:cNvSpPr txBox="1"/>
          <p:nvPr>
            <p:ph idx="1" type="subTitle"/>
          </p:nvPr>
        </p:nvSpPr>
        <p:spPr>
          <a:xfrm>
            <a:off x="1109500" y="3319750"/>
            <a:ext cx="5007600" cy="63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300">
                <a:solidFill>
                  <a:srgbClr val="000000"/>
                </a:solidFill>
                <a:highlight>
                  <a:srgbClr val="F9F9F9"/>
                </a:highlight>
                <a:latin typeface="Roboto"/>
                <a:ea typeface="Roboto"/>
                <a:cs typeface="Roboto"/>
                <a:sym typeface="Roboto"/>
              </a:rPr>
              <a:t>Subaru commercial | See the World</a:t>
            </a:r>
            <a:endParaRPr sz="2300">
              <a:solidFill>
                <a:srgbClr val="000000"/>
              </a:solidFill>
              <a:highlight>
                <a:srgbClr val="F9F9F9"/>
              </a:highlight>
              <a:latin typeface="Roboto"/>
              <a:ea typeface="Roboto"/>
              <a:cs typeface="Roboto"/>
              <a:sym typeface="Roboto"/>
            </a:endParaRPr>
          </a:p>
          <a:p>
            <a:pPr indent="0" lvl="0" marL="0" rtl="0" algn="l">
              <a:spcBef>
                <a:spcPts val="0"/>
              </a:spcBef>
              <a:spcAft>
                <a:spcPts val="1600"/>
              </a:spcAft>
              <a:buNone/>
            </a:pPr>
            <a:r>
              <a:t/>
            </a:r>
            <a:endParaRPr>
              <a:latin typeface="Roboto"/>
              <a:ea typeface="Roboto"/>
              <a:cs typeface="Roboto"/>
              <a:sym typeface="Roboto"/>
            </a:endParaRPr>
          </a:p>
        </p:txBody>
      </p:sp>
      <p:sp>
        <p:nvSpPr>
          <p:cNvPr id="217" name="Google Shape;217;p34"/>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21" name="Shape 221"/>
        <p:cNvGrpSpPr/>
        <p:nvPr/>
      </p:nvGrpSpPr>
      <p:grpSpPr>
        <a:xfrm>
          <a:off x="0" y="0"/>
          <a:ext cx="0" cy="0"/>
          <a:chOff x="0" y="0"/>
          <a:chExt cx="0" cy="0"/>
        </a:xfrm>
      </p:grpSpPr>
      <p:sp>
        <p:nvSpPr>
          <p:cNvPr id="222" name="Google Shape;222;p35"/>
          <p:cNvSpPr txBox="1"/>
          <p:nvPr>
            <p:ph idx="1" type="subTitle"/>
          </p:nvPr>
        </p:nvSpPr>
        <p:spPr>
          <a:xfrm>
            <a:off x="1457675" y="4055900"/>
            <a:ext cx="3960600" cy="63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a:t>Video Demo</a:t>
            </a:r>
            <a:endParaRPr/>
          </a:p>
        </p:txBody>
      </p:sp>
      <p:pic>
        <p:nvPicPr>
          <p:cNvPr id="223" name="Google Shape;223;p35" title="presentation-vid">
            <a:hlinkClick r:id="rId3"/>
          </p:cNvPr>
          <p:cNvPicPr preferRelativeResize="0"/>
          <p:nvPr/>
        </p:nvPicPr>
        <p:blipFill>
          <a:blip r:embed="rId4">
            <a:alphaModFix/>
          </a:blip>
          <a:stretch>
            <a:fillRect/>
          </a:stretch>
        </p:blipFill>
        <p:spPr>
          <a:xfrm>
            <a:off x="2932625" y="152400"/>
            <a:ext cx="2557375" cy="48387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27" name="Shape 227"/>
        <p:cNvGrpSpPr/>
        <p:nvPr/>
      </p:nvGrpSpPr>
      <p:grpSpPr>
        <a:xfrm>
          <a:off x="0" y="0"/>
          <a:ext cx="0" cy="0"/>
          <a:chOff x="0" y="0"/>
          <a:chExt cx="0" cy="0"/>
        </a:xfrm>
      </p:grpSpPr>
      <p:pic>
        <p:nvPicPr>
          <p:cNvPr id="228" name="Google Shape;228;p36" title="video.mp4">
            <a:hlinkClick r:id="rId3"/>
          </p:cNvPr>
          <p:cNvPicPr preferRelativeResize="0"/>
          <p:nvPr/>
        </p:nvPicPr>
        <p:blipFill>
          <a:blip r:embed="rId4">
            <a:alphaModFix/>
          </a:blip>
          <a:stretch>
            <a:fillRect/>
          </a:stretch>
        </p:blipFill>
        <p:spPr>
          <a:xfrm>
            <a:off x="2528650" y="512250"/>
            <a:ext cx="3354450" cy="4021075"/>
          </a:xfrm>
          <a:prstGeom prst="rect">
            <a:avLst/>
          </a:prstGeom>
          <a:noFill/>
          <a:ln>
            <a:noFill/>
          </a:ln>
        </p:spPr>
      </p:pic>
      <p:pic>
        <p:nvPicPr>
          <p:cNvPr descr="Portrait-oriented black smaptphone" id="229" name="Google Shape;229;p36"/>
          <p:cNvPicPr preferRelativeResize="0"/>
          <p:nvPr/>
        </p:nvPicPr>
        <p:blipFill>
          <a:blip r:embed="rId5">
            <a:alphaModFix/>
          </a:blip>
          <a:stretch>
            <a:fillRect/>
          </a:stretch>
        </p:blipFill>
        <p:spPr>
          <a:xfrm>
            <a:off x="2972662" y="149725"/>
            <a:ext cx="2466425" cy="4844050"/>
          </a:xfrm>
          <a:prstGeom prst="rect">
            <a:avLst/>
          </a:prstGeom>
          <a:noFill/>
          <a:ln>
            <a:noFill/>
          </a:ln>
        </p:spPr>
      </p:pic>
      <p:sp>
        <p:nvSpPr>
          <p:cNvPr id="230" name="Google Shape;230;p36"/>
          <p:cNvSpPr txBox="1"/>
          <p:nvPr/>
        </p:nvSpPr>
        <p:spPr>
          <a:xfrm>
            <a:off x="4848825" y="2527100"/>
            <a:ext cx="5143500" cy="6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Catamaran Thin"/>
              <a:ea typeface="Catamaran Thin"/>
              <a:cs typeface="Catamaran Thin"/>
              <a:sym typeface="Catamaran Thi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00000"/>
        </a:solidFill>
      </p:bgPr>
    </p:bg>
    <p:spTree>
      <p:nvGrpSpPr>
        <p:cNvPr id="234" name="Shape 234"/>
        <p:cNvGrpSpPr/>
        <p:nvPr/>
      </p:nvGrpSpPr>
      <p:grpSpPr>
        <a:xfrm>
          <a:off x="0" y="0"/>
          <a:ext cx="0" cy="0"/>
          <a:chOff x="0" y="0"/>
          <a:chExt cx="0" cy="0"/>
        </a:xfrm>
      </p:grpSpPr>
      <p:sp>
        <p:nvSpPr>
          <p:cNvPr id="235" name="Google Shape;235;p37"/>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236" name="Google Shape;236;p37"/>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37" name="Google Shape;237;p37" title="presentation-vid 2.mp4">
            <a:hlinkClick r:id="rId3"/>
          </p:cNvPr>
          <p:cNvPicPr preferRelativeResize="0"/>
          <p:nvPr/>
        </p:nvPicPr>
        <p:blipFill>
          <a:blip r:embed="rId4">
            <a:alphaModFix/>
          </a:blip>
          <a:stretch>
            <a:fillRect/>
          </a:stretch>
        </p:blipFill>
        <p:spPr>
          <a:xfrm>
            <a:off x="0" y="0"/>
            <a:ext cx="1039325" cy="1232350"/>
          </a:xfrm>
          <a:prstGeom prst="rect">
            <a:avLst/>
          </a:prstGeom>
          <a:noFill/>
          <a:ln>
            <a:noFill/>
          </a:ln>
        </p:spPr>
      </p:pic>
      <p:pic>
        <p:nvPicPr>
          <p:cNvPr id="238" name="Google Shape;238;p37" title="presentation-vid 3.mp4">
            <a:hlinkClick r:id="rId5"/>
          </p:cNvPr>
          <p:cNvPicPr preferRelativeResize="0"/>
          <p:nvPr/>
        </p:nvPicPr>
        <p:blipFill>
          <a:blip r:embed="rId4">
            <a:alphaModFix/>
          </a:blip>
          <a:stretch>
            <a:fillRect/>
          </a:stretch>
        </p:blipFill>
        <p:spPr>
          <a:xfrm>
            <a:off x="2736175" y="0"/>
            <a:ext cx="3179075"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descr="Portrait-oriented black smaptphone" id="243" name="Google Shape;243;p38"/>
          <p:cNvPicPr preferRelativeResize="0"/>
          <p:nvPr/>
        </p:nvPicPr>
        <p:blipFill>
          <a:blip r:embed="rId3">
            <a:alphaModFix/>
          </a:blip>
          <a:stretch>
            <a:fillRect/>
          </a:stretch>
        </p:blipFill>
        <p:spPr>
          <a:xfrm>
            <a:off x="6200300" y="167901"/>
            <a:ext cx="2336975" cy="4589801"/>
          </a:xfrm>
          <a:prstGeom prst="rect">
            <a:avLst/>
          </a:prstGeom>
          <a:noFill/>
          <a:ln>
            <a:noFill/>
          </a:ln>
        </p:spPr>
      </p:pic>
      <p:pic>
        <p:nvPicPr>
          <p:cNvPr id="244" name="Google Shape;244;p38"/>
          <p:cNvPicPr preferRelativeResize="0"/>
          <p:nvPr/>
        </p:nvPicPr>
        <p:blipFill rotWithShape="1">
          <a:blip r:embed="rId4">
            <a:alphaModFix/>
          </a:blip>
          <a:srcRect b="0" l="16468" r="10045" t="0"/>
          <a:stretch/>
        </p:blipFill>
        <p:spPr>
          <a:xfrm>
            <a:off x="6290950" y="536625"/>
            <a:ext cx="2155675" cy="3832325"/>
          </a:xfrm>
          <a:prstGeom prst="rect">
            <a:avLst/>
          </a:prstGeom>
          <a:noFill/>
          <a:ln>
            <a:noFill/>
          </a:ln>
        </p:spPr>
      </p:pic>
      <p:sp>
        <p:nvSpPr>
          <p:cNvPr id="245" name="Google Shape;245;p38"/>
          <p:cNvSpPr txBox="1"/>
          <p:nvPr>
            <p:ph type="title"/>
          </p:nvPr>
        </p:nvSpPr>
        <p:spPr>
          <a:xfrm>
            <a:off x="3009375" y="3117850"/>
            <a:ext cx="2755200" cy="36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500"/>
              <a:t>Recognised Text</a:t>
            </a:r>
            <a:r>
              <a:rPr lang="es" sz="1500"/>
              <a:t> </a:t>
            </a:r>
            <a:endParaRPr sz="2100"/>
          </a:p>
        </p:txBody>
      </p:sp>
      <p:cxnSp>
        <p:nvCxnSpPr>
          <p:cNvPr id="246" name="Google Shape;246;p38"/>
          <p:cNvCxnSpPr>
            <a:endCxn id="247" idx="1"/>
          </p:cNvCxnSpPr>
          <p:nvPr/>
        </p:nvCxnSpPr>
        <p:spPr>
          <a:xfrm>
            <a:off x="4976225" y="3356150"/>
            <a:ext cx="1133400" cy="768000"/>
          </a:xfrm>
          <a:prstGeom prst="bentConnector3">
            <a:avLst>
              <a:gd fmla="val 50000" name="adj1"/>
            </a:avLst>
          </a:prstGeom>
          <a:noFill/>
          <a:ln cap="flat" cmpd="sng" w="9525">
            <a:solidFill>
              <a:schemeClr val="dk2"/>
            </a:solidFill>
            <a:prstDash val="solid"/>
            <a:round/>
            <a:headEnd len="med" w="med" type="none"/>
            <a:tailEnd len="med" w="med" type="none"/>
          </a:ln>
        </p:spPr>
      </p:cxnSp>
      <p:sp>
        <p:nvSpPr>
          <p:cNvPr id="248" name="Google Shape;248;p38"/>
          <p:cNvSpPr txBox="1"/>
          <p:nvPr>
            <p:ph type="title"/>
          </p:nvPr>
        </p:nvSpPr>
        <p:spPr>
          <a:xfrm>
            <a:off x="311700" y="631800"/>
            <a:ext cx="2808000" cy="7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3200"/>
              <a:t>OCR</a:t>
            </a:r>
            <a:endParaRPr sz="3800"/>
          </a:p>
        </p:txBody>
      </p:sp>
      <p:sp>
        <p:nvSpPr>
          <p:cNvPr id="249" name="Google Shape;249;p38"/>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800"/>
              <a:t>Recognises text from the screen and sends it to audio output</a:t>
            </a:r>
            <a:endParaRPr sz="1800"/>
          </a:p>
        </p:txBody>
      </p:sp>
      <p:sp>
        <p:nvSpPr>
          <p:cNvPr id="247" name="Google Shape;247;p38"/>
          <p:cNvSpPr/>
          <p:nvPr/>
        </p:nvSpPr>
        <p:spPr>
          <a:xfrm>
            <a:off x="6109625" y="3879350"/>
            <a:ext cx="2337000" cy="4896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8"/>
          <p:cNvSpPr txBox="1"/>
          <p:nvPr/>
        </p:nvSpPr>
        <p:spPr>
          <a:xfrm>
            <a:off x="0" y="0"/>
            <a:ext cx="3000000" cy="300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par>
                                <p:cTn fill="hold" nodeType="with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1000"/>
                                        <p:tgtEl>
                                          <p:spTgt spid="2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par>
                                <p:cTn fill="hold" nodeType="withEffect" presetClass="entr" presetID="10" presetSubtype="0">
                                  <p:stCondLst>
                                    <p:cond delay="0"/>
                                  </p:stCondLst>
                                  <p:childTnLst>
                                    <p:set>
                                      <p:cBhvr>
                                        <p:cTn dur="1" fill="hold">
                                          <p:stCondLst>
                                            <p:cond delay="0"/>
                                          </p:stCondLst>
                                        </p:cTn>
                                        <p:tgtEl>
                                          <p:spTgt spid="244"/>
                                        </p:tgtEl>
                                        <p:attrNameLst>
                                          <p:attrName>style.visibility</p:attrName>
                                        </p:attrNameLst>
                                      </p:cBhvr>
                                      <p:to>
                                        <p:strVal val="visible"/>
                                      </p:to>
                                    </p:set>
                                    <p:animEffect filter="fade" transition="in">
                                      <p:cBhvr>
                                        <p:cTn dur="1000"/>
                                        <p:tgtEl>
                                          <p:spTgt spid="2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par>
                                <p:cTn fill="hold" nodeType="with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par>
                                <p:cTn fill="hold" nodeType="with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0"/>
                                        <p:tgtEl>
                                          <p:spTgt spid="2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descr="Portrait-oriented black smaptphone" id="255" name="Google Shape;255;p39"/>
          <p:cNvPicPr preferRelativeResize="0"/>
          <p:nvPr/>
        </p:nvPicPr>
        <p:blipFill>
          <a:blip r:embed="rId3">
            <a:alphaModFix/>
          </a:blip>
          <a:stretch>
            <a:fillRect/>
          </a:stretch>
        </p:blipFill>
        <p:spPr>
          <a:xfrm>
            <a:off x="817550" y="167901"/>
            <a:ext cx="2336975" cy="4589801"/>
          </a:xfrm>
          <a:prstGeom prst="rect">
            <a:avLst/>
          </a:prstGeom>
          <a:noFill/>
          <a:ln>
            <a:noFill/>
          </a:ln>
        </p:spPr>
      </p:pic>
      <p:pic>
        <p:nvPicPr>
          <p:cNvPr id="256" name="Google Shape;256;p39"/>
          <p:cNvPicPr preferRelativeResize="0"/>
          <p:nvPr/>
        </p:nvPicPr>
        <p:blipFill rotWithShape="1">
          <a:blip r:embed="rId4">
            <a:alphaModFix/>
          </a:blip>
          <a:srcRect b="8968" l="0" r="0" t="8976"/>
          <a:stretch/>
        </p:blipFill>
        <p:spPr>
          <a:xfrm>
            <a:off x="908200" y="536613"/>
            <a:ext cx="2155675" cy="3832329"/>
          </a:xfrm>
          <a:prstGeom prst="rect">
            <a:avLst/>
          </a:prstGeom>
          <a:noFill/>
          <a:ln>
            <a:noFill/>
          </a:ln>
        </p:spPr>
      </p:pic>
      <p:pic>
        <p:nvPicPr>
          <p:cNvPr descr="Portrait-oriented black smaptphone" id="257" name="Google Shape;257;p39"/>
          <p:cNvPicPr preferRelativeResize="0"/>
          <p:nvPr/>
        </p:nvPicPr>
        <p:blipFill>
          <a:blip r:embed="rId3">
            <a:alphaModFix/>
          </a:blip>
          <a:stretch>
            <a:fillRect/>
          </a:stretch>
        </p:blipFill>
        <p:spPr>
          <a:xfrm>
            <a:off x="3432725" y="167901"/>
            <a:ext cx="2336975" cy="4589801"/>
          </a:xfrm>
          <a:prstGeom prst="rect">
            <a:avLst/>
          </a:prstGeom>
          <a:noFill/>
          <a:ln>
            <a:noFill/>
          </a:ln>
        </p:spPr>
      </p:pic>
      <p:pic>
        <p:nvPicPr>
          <p:cNvPr id="258" name="Google Shape;258;p39"/>
          <p:cNvPicPr preferRelativeResize="0"/>
          <p:nvPr/>
        </p:nvPicPr>
        <p:blipFill rotWithShape="1">
          <a:blip r:embed="rId5">
            <a:alphaModFix/>
          </a:blip>
          <a:srcRect b="8968" l="0" r="0" t="8976"/>
          <a:stretch/>
        </p:blipFill>
        <p:spPr>
          <a:xfrm>
            <a:off x="3523375" y="536613"/>
            <a:ext cx="2155675" cy="3832329"/>
          </a:xfrm>
          <a:prstGeom prst="rect">
            <a:avLst/>
          </a:prstGeom>
          <a:noFill/>
          <a:ln>
            <a:noFill/>
          </a:ln>
        </p:spPr>
      </p:pic>
      <p:pic>
        <p:nvPicPr>
          <p:cNvPr descr="Portrait-oriented black smaptphone" id="259" name="Google Shape;259;p39"/>
          <p:cNvPicPr preferRelativeResize="0"/>
          <p:nvPr/>
        </p:nvPicPr>
        <p:blipFill>
          <a:blip r:embed="rId3">
            <a:alphaModFix/>
          </a:blip>
          <a:stretch>
            <a:fillRect/>
          </a:stretch>
        </p:blipFill>
        <p:spPr>
          <a:xfrm>
            <a:off x="6124100" y="167901"/>
            <a:ext cx="2336975" cy="4589801"/>
          </a:xfrm>
          <a:prstGeom prst="rect">
            <a:avLst/>
          </a:prstGeom>
          <a:noFill/>
          <a:ln>
            <a:noFill/>
          </a:ln>
        </p:spPr>
      </p:pic>
      <p:pic>
        <p:nvPicPr>
          <p:cNvPr id="260" name="Google Shape;260;p39"/>
          <p:cNvPicPr preferRelativeResize="0"/>
          <p:nvPr/>
        </p:nvPicPr>
        <p:blipFill rotWithShape="1">
          <a:blip r:embed="rId6">
            <a:alphaModFix/>
          </a:blip>
          <a:srcRect b="8968" l="0" r="0" t="8976"/>
          <a:stretch/>
        </p:blipFill>
        <p:spPr>
          <a:xfrm>
            <a:off x="6214750" y="536613"/>
            <a:ext cx="2155675" cy="3832329"/>
          </a:xfrm>
          <a:prstGeom prst="rect">
            <a:avLst/>
          </a:prstGeom>
          <a:noFill/>
          <a:ln>
            <a:noFill/>
          </a:ln>
        </p:spPr>
      </p:pic>
      <p:sp>
        <p:nvSpPr>
          <p:cNvPr id="261" name="Google Shape;261;p39"/>
          <p:cNvSpPr txBox="1"/>
          <p:nvPr>
            <p:ph idx="4294967295" type="title"/>
          </p:nvPr>
        </p:nvSpPr>
        <p:spPr>
          <a:xfrm>
            <a:off x="817538" y="4757700"/>
            <a:ext cx="2337000" cy="3669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s" sz="1500"/>
              <a:t>Search by voice</a:t>
            </a:r>
            <a:endParaRPr sz="2100"/>
          </a:p>
        </p:txBody>
      </p:sp>
      <p:sp>
        <p:nvSpPr>
          <p:cNvPr id="262" name="Google Shape;262;p39"/>
          <p:cNvSpPr txBox="1"/>
          <p:nvPr>
            <p:ph idx="4294967295" type="title"/>
          </p:nvPr>
        </p:nvSpPr>
        <p:spPr>
          <a:xfrm>
            <a:off x="7442900" y="4566600"/>
            <a:ext cx="2471700" cy="366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s" sz="1500"/>
              <a:t>Video seek automatically</a:t>
            </a:r>
            <a:endParaRPr sz="2100"/>
          </a:p>
        </p:txBody>
      </p:sp>
      <p:sp>
        <p:nvSpPr>
          <p:cNvPr id="263" name="Google Shape;263;p39"/>
          <p:cNvSpPr txBox="1"/>
          <p:nvPr>
            <p:ph idx="4294967295" type="title"/>
          </p:nvPr>
        </p:nvSpPr>
        <p:spPr>
          <a:xfrm>
            <a:off x="3403500" y="4757700"/>
            <a:ext cx="2337000" cy="3669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s" sz="1500"/>
              <a:t>Choose one time</a:t>
            </a:r>
            <a:endParaRPr sz="2100"/>
          </a:p>
        </p:txBody>
      </p:sp>
      <p:sp>
        <p:nvSpPr>
          <p:cNvPr id="264" name="Google Shape;264;p39"/>
          <p:cNvSpPr/>
          <p:nvPr/>
        </p:nvSpPr>
        <p:spPr>
          <a:xfrm>
            <a:off x="2375675" y="3443525"/>
            <a:ext cx="359700" cy="414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9"/>
          <p:cNvSpPr/>
          <p:nvPr/>
        </p:nvSpPr>
        <p:spPr>
          <a:xfrm>
            <a:off x="1612800" y="2495475"/>
            <a:ext cx="817200" cy="305100"/>
          </a:xfrm>
          <a:prstGeom prst="rect">
            <a:avLst/>
          </a:prstGeom>
          <a:no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9"/>
          <p:cNvSpPr txBox="1"/>
          <p:nvPr>
            <p:ph idx="4294967295" type="title"/>
          </p:nvPr>
        </p:nvSpPr>
        <p:spPr>
          <a:xfrm>
            <a:off x="-545674" y="1885075"/>
            <a:ext cx="2471700" cy="366900"/>
          </a:xfrm>
          <a:prstGeom prst="rect">
            <a:avLst/>
          </a:prstGeom>
          <a:noFill/>
        </p:spPr>
        <p:txBody>
          <a:bodyPr anchorCtr="0" anchor="t" bIns="91425" lIns="91425" spcFirstLastPara="1" rIns="91425" wrap="square" tIns="91425">
            <a:noAutofit/>
          </a:bodyPr>
          <a:lstStyle/>
          <a:p>
            <a:pPr indent="457200" lvl="0" marL="0" rtl="0" algn="l">
              <a:spcBef>
                <a:spcPts val="0"/>
              </a:spcBef>
              <a:spcAft>
                <a:spcPts val="0"/>
              </a:spcAft>
              <a:buNone/>
            </a:pPr>
            <a:r>
              <a:rPr lang="es" sz="1500"/>
              <a:t>Keyword</a:t>
            </a:r>
            <a:endParaRPr sz="1500"/>
          </a:p>
        </p:txBody>
      </p:sp>
      <p:cxnSp>
        <p:nvCxnSpPr>
          <p:cNvPr id="267" name="Google Shape;267;p39"/>
          <p:cNvCxnSpPr>
            <a:stCxn id="266" idx="2"/>
            <a:endCxn id="265" idx="1"/>
          </p:cNvCxnSpPr>
          <p:nvPr/>
        </p:nvCxnSpPr>
        <p:spPr>
          <a:xfrm flipH="1" rot="-5400000">
            <a:off x="953426" y="1988725"/>
            <a:ext cx="396000" cy="922500"/>
          </a:xfrm>
          <a:prstGeom prst="curvedConnector2">
            <a:avLst/>
          </a:prstGeom>
          <a:noFill/>
          <a:ln cap="flat" cmpd="sng" w="9525">
            <a:solidFill>
              <a:schemeClr val="dk2"/>
            </a:solidFill>
            <a:prstDash val="solid"/>
            <a:round/>
            <a:headEnd len="med" w="med" type="none"/>
            <a:tailEnd len="med" w="med" type="none"/>
          </a:ln>
        </p:spPr>
      </p:cxnSp>
      <p:cxnSp>
        <p:nvCxnSpPr>
          <p:cNvPr id="268" name="Google Shape;268;p39"/>
          <p:cNvCxnSpPr>
            <a:stCxn id="264" idx="3"/>
            <a:endCxn id="261" idx="0"/>
          </p:cNvCxnSpPr>
          <p:nvPr/>
        </p:nvCxnSpPr>
        <p:spPr>
          <a:xfrm flipH="1">
            <a:off x="1985975" y="3650525"/>
            <a:ext cx="749400" cy="1107300"/>
          </a:xfrm>
          <a:prstGeom prst="curvedConnector4">
            <a:avLst>
              <a:gd fmla="val -31775" name="adj1"/>
              <a:gd fmla="val 59341" name="adj2"/>
            </a:avLst>
          </a:prstGeom>
          <a:noFill/>
          <a:ln cap="flat" cmpd="sng" w="9525">
            <a:solidFill>
              <a:schemeClr val="dk2"/>
            </a:solidFill>
            <a:prstDash val="solid"/>
            <a:round/>
            <a:headEnd len="med" w="med" type="none"/>
            <a:tailEnd len="med" w="med" type="none"/>
          </a:ln>
        </p:spPr>
      </p:cxnSp>
      <p:sp>
        <p:nvSpPr>
          <p:cNvPr id="269" name="Google Shape;269;p39"/>
          <p:cNvSpPr/>
          <p:nvPr/>
        </p:nvSpPr>
        <p:spPr>
          <a:xfrm>
            <a:off x="4587750" y="2691625"/>
            <a:ext cx="817200" cy="751800"/>
          </a:xfrm>
          <a:prstGeom prst="rect">
            <a:avLst/>
          </a:prstGeom>
          <a:no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0" name="Google Shape;270;p39"/>
          <p:cNvCxnSpPr>
            <a:stCxn id="269" idx="3"/>
            <a:endCxn id="263" idx="0"/>
          </p:cNvCxnSpPr>
          <p:nvPr/>
        </p:nvCxnSpPr>
        <p:spPr>
          <a:xfrm flipH="1">
            <a:off x="4572150" y="3067525"/>
            <a:ext cx="832800" cy="1690200"/>
          </a:xfrm>
          <a:prstGeom prst="curvedConnector4">
            <a:avLst>
              <a:gd fmla="val -28583" name="adj1"/>
              <a:gd fmla="val 61119" name="adj2"/>
            </a:avLst>
          </a:prstGeom>
          <a:noFill/>
          <a:ln cap="flat" cmpd="sng" w="9525">
            <a:solidFill>
              <a:srgbClr val="FF0000"/>
            </a:solidFill>
            <a:prstDash val="solid"/>
            <a:round/>
            <a:headEnd len="med" w="med" type="none"/>
            <a:tailEnd len="med" w="med" type="none"/>
          </a:ln>
        </p:spPr>
      </p:cxnSp>
      <p:sp>
        <p:nvSpPr>
          <p:cNvPr id="271" name="Google Shape;271;p39"/>
          <p:cNvSpPr/>
          <p:nvPr/>
        </p:nvSpPr>
        <p:spPr>
          <a:xfrm>
            <a:off x="7148600" y="3171175"/>
            <a:ext cx="294300" cy="305100"/>
          </a:xfrm>
          <a:prstGeom prst="ellipse">
            <a:avLst/>
          </a:prstGeom>
          <a:no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2" name="Google Shape;272;p39"/>
          <p:cNvCxnSpPr>
            <a:stCxn id="271" idx="6"/>
            <a:endCxn id="262" idx="3"/>
          </p:cNvCxnSpPr>
          <p:nvPr/>
        </p:nvCxnSpPr>
        <p:spPr>
          <a:xfrm>
            <a:off x="7442900" y="3323725"/>
            <a:ext cx="2471700" cy="1426200"/>
          </a:xfrm>
          <a:prstGeom prst="curvedConnector3">
            <a:avLst>
              <a:gd fmla="val 109634" name="adj1"/>
            </a:avLst>
          </a:prstGeom>
          <a:noFill/>
          <a:ln cap="flat" cmpd="sng" w="9525">
            <a:solidFill>
              <a:srgbClr val="00FF00"/>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5"/>
                                        </p:tgtEl>
                                        <p:attrNameLst>
                                          <p:attrName>style.visibility</p:attrName>
                                        </p:attrNameLst>
                                      </p:cBhvr>
                                      <p:to>
                                        <p:strVal val="visible"/>
                                      </p:to>
                                    </p:set>
                                    <p:animEffect filter="fade" transition="in">
                                      <p:cBhvr>
                                        <p:cTn dur="1000"/>
                                        <p:tgtEl>
                                          <p:spTgt spid="255"/>
                                        </p:tgtEl>
                                      </p:cBhvr>
                                    </p:animEffect>
                                  </p:childTnLst>
                                </p:cTn>
                              </p:par>
                              <p:par>
                                <p:cTn fill="hold" nodeType="with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par>
                                <p:cTn fill="hold" nodeType="withEffect" presetClass="entr" presetID="10" presetSubtype="0">
                                  <p:stCondLst>
                                    <p:cond delay="0"/>
                                  </p:stCondLst>
                                  <p:childTnLst>
                                    <p:set>
                                      <p:cBhvr>
                                        <p:cTn dur="1" fill="hold">
                                          <p:stCondLst>
                                            <p:cond delay="0"/>
                                          </p:stCondLst>
                                        </p:cTn>
                                        <p:tgtEl>
                                          <p:spTgt spid="266"/>
                                        </p:tgtEl>
                                        <p:attrNameLst>
                                          <p:attrName>style.visibility</p:attrName>
                                        </p:attrNameLst>
                                      </p:cBhvr>
                                      <p:to>
                                        <p:strVal val="visible"/>
                                      </p:to>
                                    </p:set>
                                    <p:animEffect filter="fade" transition="in">
                                      <p:cBhvr>
                                        <p:cTn dur="1000"/>
                                        <p:tgtEl>
                                          <p:spTgt spid="266"/>
                                        </p:tgtEl>
                                      </p:cBhvr>
                                    </p:animEffect>
                                  </p:childTnLst>
                                </p:cTn>
                              </p:par>
                              <p:par>
                                <p:cTn fill="hold" nodeType="with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par>
                                <p:cTn fill="hold" nodeType="withEffect" presetClass="entr" presetID="10" presetSubtype="0">
                                  <p:stCondLst>
                                    <p:cond delay="0"/>
                                  </p:stCondLst>
                                  <p:childTnLst>
                                    <p:set>
                                      <p:cBhvr>
                                        <p:cTn dur="1" fill="hold">
                                          <p:stCondLst>
                                            <p:cond delay="0"/>
                                          </p:stCondLst>
                                        </p:cTn>
                                        <p:tgtEl>
                                          <p:spTgt spid="267"/>
                                        </p:tgtEl>
                                        <p:attrNameLst>
                                          <p:attrName>style.visibility</p:attrName>
                                        </p:attrNameLst>
                                      </p:cBhvr>
                                      <p:to>
                                        <p:strVal val="visible"/>
                                      </p:to>
                                    </p:set>
                                    <p:animEffect filter="fade" transition="in">
                                      <p:cBhvr>
                                        <p:cTn dur="1000"/>
                                        <p:tgtEl>
                                          <p:spTgt spid="267"/>
                                        </p:tgtEl>
                                      </p:cBhvr>
                                    </p:animEffect>
                                  </p:childTnLst>
                                </p:cTn>
                              </p:par>
                              <p:par>
                                <p:cTn fill="hold" nodeType="withEffect" presetClass="entr" presetID="10" presetSubtype="0">
                                  <p:stCondLst>
                                    <p:cond delay="0"/>
                                  </p:stCondLst>
                                  <p:childTnLst>
                                    <p:set>
                                      <p:cBhvr>
                                        <p:cTn dur="1" fill="hold">
                                          <p:stCondLst>
                                            <p:cond delay="0"/>
                                          </p:stCondLst>
                                        </p:cTn>
                                        <p:tgtEl>
                                          <p:spTgt spid="268"/>
                                        </p:tgtEl>
                                        <p:attrNameLst>
                                          <p:attrName>style.visibility</p:attrName>
                                        </p:attrNameLst>
                                      </p:cBhvr>
                                      <p:to>
                                        <p:strVal val="visible"/>
                                      </p:to>
                                    </p:set>
                                    <p:animEffect filter="fade" transition="in">
                                      <p:cBhvr>
                                        <p:cTn dur="1000"/>
                                        <p:tgtEl>
                                          <p:spTgt spid="2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par>
                                <p:cTn fill="hold" nodeType="with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par>
                                <p:cTn fill="hold" nodeType="with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par>
                                <p:cTn fill="hold" nodeType="withEffect" presetClass="entr" presetID="10" presetSubtype="0">
                                  <p:stCondLst>
                                    <p:cond delay="0"/>
                                  </p:stCondLst>
                                  <p:childTnLst>
                                    <p:set>
                                      <p:cBhvr>
                                        <p:cTn dur="1" fill="hold">
                                          <p:stCondLst>
                                            <p:cond delay="0"/>
                                          </p:stCondLst>
                                        </p:cTn>
                                        <p:tgtEl>
                                          <p:spTgt spid="269"/>
                                        </p:tgtEl>
                                        <p:attrNameLst>
                                          <p:attrName>style.visibility</p:attrName>
                                        </p:attrNameLst>
                                      </p:cBhvr>
                                      <p:to>
                                        <p:strVal val="visible"/>
                                      </p:to>
                                    </p:set>
                                    <p:animEffect filter="fade" transition="in">
                                      <p:cBhvr>
                                        <p:cTn dur="1000"/>
                                        <p:tgtEl>
                                          <p:spTgt spid="2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9"/>
                                        </p:tgtEl>
                                        <p:attrNameLst>
                                          <p:attrName>style.visibility</p:attrName>
                                        </p:attrNameLst>
                                      </p:cBhvr>
                                      <p:to>
                                        <p:strVal val="visible"/>
                                      </p:to>
                                    </p:set>
                                    <p:animEffect filter="fade" transition="in">
                                      <p:cBhvr>
                                        <p:cTn dur="1000"/>
                                        <p:tgtEl>
                                          <p:spTgt spid="259"/>
                                        </p:tgtEl>
                                      </p:cBhvr>
                                    </p:animEffect>
                                  </p:childTnLst>
                                </p:cTn>
                              </p:par>
                              <p:par>
                                <p:cTn fill="hold" nodeType="with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par>
                                <p:cTn fill="hold" nodeType="with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2"/>
                                        </p:tgtEl>
                                        <p:attrNameLst>
                                          <p:attrName>style.visibility</p:attrName>
                                        </p:attrNameLst>
                                      </p:cBhvr>
                                      <p:to>
                                        <p:strVal val="visible"/>
                                      </p:to>
                                    </p:set>
                                    <p:animEffect filter="fade" transition="in">
                                      <p:cBhvr>
                                        <p:cTn dur="1000"/>
                                        <p:tgtEl>
                                          <p:spTgt spid="272"/>
                                        </p:tgtEl>
                                      </p:cBhvr>
                                    </p:animEffect>
                                  </p:childTnLst>
                                </p:cTn>
                              </p:par>
                              <p:par>
                                <p:cTn fill="hold" nodeType="withEffect" presetClass="entr" presetID="10" presetSubtype="0">
                                  <p:stCondLst>
                                    <p:cond delay="0"/>
                                  </p:stCondLst>
                                  <p:childTnLst>
                                    <p:set>
                                      <p:cBhvr>
                                        <p:cTn dur="1" fill="hold">
                                          <p:stCondLst>
                                            <p:cond delay="0"/>
                                          </p:stCondLst>
                                        </p:cTn>
                                        <p:tgtEl>
                                          <p:spTgt spid="271"/>
                                        </p:tgtEl>
                                        <p:attrNameLst>
                                          <p:attrName>style.visibility</p:attrName>
                                        </p:attrNameLst>
                                      </p:cBhvr>
                                      <p:to>
                                        <p:strVal val="visible"/>
                                      </p:to>
                                    </p:set>
                                    <p:animEffect filter="fade" transition="in">
                                      <p:cBhvr>
                                        <p:cTn dur="1000"/>
                                        <p:tgtEl>
                                          <p:spTgt spid="2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descr="Portrait-oriented black smaptphone" id="277" name="Google Shape;277;p40"/>
          <p:cNvPicPr preferRelativeResize="0"/>
          <p:nvPr/>
        </p:nvPicPr>
        <p:blipFill>
          <a:blip r:embed="rId3">
            <a:alphaModFix/>
          </a:blip>
          <a:stretch>
            <a:fillRect/>
          </a:stretch>
        </p:blipFill>
        <p:spPr>
          <a:xfrm>
            <a:off x="6200300" y="167901"/>
            <a:ext cx="2336975" cy="4589801"/>
          </a:xfrm>
          <a:prstGeom prst="rect">
            <a:avLst/>
          </a:prstGeom>
          <a:noFill/>
          <a:ln>
            <a:noFill/>
          </a:ln>
        </p:spPr>
      </p:pic>
      <p:pic>
        <p:nvPicPr>
          <p:cNvPr id="278" name="Google Shape;278;p40"/>
          <p:cNvPicPr preferRelativeResize="0"/>
          <p:nvPr/>
        </p:nvPicPr>
        <p:blipFill rotWithShape="1">
          <a:blip r:embed="rId4">
            <a:alphaModFix/>
          </a:blip>
          <a:srcRect b="8968" l="0" r="0" t="8976"/>
          <a:stretch/>
        </p:blipFill>
        <p:spPr>
          <a:xfrm>
            <a:off x="6290950" y="536613"/>
            <a:ext cx="2155675" cy="3832329"/>
          </a:xfrm>
          <a:prstGeom prst="rect">
            <a:avLst/>
          </a:prstGeom>
          <a:noFill/>
          <a:ln>
            <a:noFill/>
          </a:ln>
        </p:spPr>
      </p:pic>
      <p:sp>
        <p:nvSpPr>
          <p:cNvPr id="279" name="Google Shape;279;p40"/>
          <p:cNvSpPr txBox="1"/>
          <p:nvPr>
            <p:ph type="title"/>
          </p:nvPr>
        </p:nvSpPr>
        <p:spPr>
          <a:xfrm>
            <a:off x="2817575" y="3129825"/>
            <a:ext cx="2888700" cy="366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s" sz="1500"/>
              <a:t>Scene detection</a:t>
            </a:r>
            <a:endParaRPr sz="2100"/>
          </a:p>
        </p:txBody>
      </p:sp>
      <p:sp>
        <p:nvSpPr>
          <p:cNvPr id="280" name="Google Shape;280;p40"/>
          <p:cNvSpPr/>
          <p:nvPr/>
        </p:nvSpPr>
        <p:spPr>
          <a:xfrm>
            <a:off x="6003575" y="3879425"/>
            <a:ext cx="2337000" cy="4896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1" name="Google Shape;281;p40"/>
          <p:cNvCxnSpPr>
            <a:endCxn id="280" idx="1"/>
          </p:cNvCxnSpPr>
          <p:nvPr/>
        </p:nvCxnSpPr>
        <p:spPr>
          <a:xfrm>
            <a:off x="4870175" y="3356225"/>
            <a:ext cx="1133400" cy="768000"/>
          </a:xfrm>
          <a:prstGeom prst="bentConnector3">
            <a:avLst>
              <a:gd fmla="val 50000" name="adj1"/>
            </a:avLst>
          </a:prstGeom>
          <a:noFill/>
          <a:ln cap="flat" cmpd="sng" w="9525">
            <a:solidFill>
              <a:schemeClr val="dk2"/>
            </a:solidFill>
            <a:prstDash val="solid"/>
            <a:round/>
            <a:headEnd len="med" w="med" type="none"/>
            <a:tailEnd len="med" w="med" type="none"/>
          </a:ln>
        </p:spPr>
      </p:cxnSp>
      <p:sp>
        <p:nvSpPr>
          <p:cNvPr id="282" name="Google Shape;282;p40"/>
          <p:cNvSpPr txBox="1"/>
          <p:nvPr>
            <p:ph type="title"/>
          </p:nvPr>
        </p:nvSpPr>
        <p:spPr>
          <a:xfrm>
            <a:off x="311700" y="631800"/>
            <a:ext cx="2808000" cy="75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800"/>
              <a:t>Scene Describer</a:t>
            </a:r>
            <a:endParaRPr/>
          </a:p>
        </p:txBody>
      </p:sp>
      <p:sp>
        <p:nvSpPr>
          <p:cNvPr id="283" name="Google Shape;283;p40"/>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800"/>
              <a:t>Recognises when scenes change and outputs to audio output, a concise description of the frame</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000"/>
                                        <p:tgtEl>
                                          <p:spTgt spid="282"/>
                                        </p:tgtEl>
                                      </p:cBhvr>
                                    </p:animEffect>
                                  </p:childTnLst>
                                </p:cTn>
                              </p:par>
                              <p:par>
                                <p:cTn fill="hold" nodeType="with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1000"/>
                                        <p:tgtEl>
                                          <p:spTgt spid="2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par>
                                <p:cTn fill="hold" nodeType="withEffect" presetClass="entr" presetID="10" presetSubtype="0">
                                  <p:stCondLst>
                                    <p:cond delay="0"/>
                                  </p:stCondLst>
                                  <p:childTnLst>
                                    <p:set>
                                      <p:cBhvr>
                                        <p:cTn dur="1" fill="hold">
                                          <p:stCondLst>
                                            <p:cond delay="0"/>
                                          </p:stCondLst>
                                        </p:cTn>
                                        <p:tgtEl>
                                          <p:spTgt spid="278"/>
                                        </p:tgtEl>
                                        <p:attrNameLst>
                                          <p:attrName>style.visibility</p:attrName>
                                        </p:attrNameLst>
                                      </p:cBhvr>
                                      <p:to>
                                        <p:strVal val="visible"/>
                                      </p:to>
                                    </p:set>
                                    <p:animEffect filter="fade" transition="in">
                                      <p:cBhvr>
                                        <p:cTn dur="1000"/>
                                        <p:tgtEl>
                                          <p:spTgt spid="27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1"/>
                                        </p:tgtEl>
                                        <p:attrNameLst>
                                          <p:attrName>style.visibility</p:attrName>
                                        </p:attrNameLst>
                                      </p:cBhvr>
                                      <p:to>
                                        <p:strVal val="visible"/>
                                      </p:to>
                                    </p:set>
                                    <p:animEffect filter="fade" transition="in">
                                      <p:cBhvr>
                                        <p:cTn dur="1000"/>
                                        <p:tgtEl>
                                          <p:spTgt spid="281"/>
                                        </p:tgtEl>
                                      </p:cBhvr>
                                    </p:animEffect>
                                  </p:childTnLst>
                                </p:cTn>
                              </p:par>
                              <p:par>
                                <p:cTn fill="hold" nodeType="withEffect" presetClass="entr" presetID="10" presetSubtype="0">
                                  <p:stCondLst>
                                    <p:cond delay="0"/>
                                  </p:stCondLst>
                                  <p:childTnLst>
                                    <p:set>
                                      <p:cBhvr>
                                        <p:cTn dur="1" fill="hold">
                                          <p:stCondLst>
                                            <p:cond delay="0"/>
                                          </p:stCondLst>
                                        </p:cTn>
                                        <p:tgtEl>
                                          <p:spTgt spid="279"/>
                                        </p:tgtEl>
                                        <p:attrNameLst>
                                          <p:attrName>style.visibility</p:attrName>
                                        </p:attrNameLst>
                                      </p:cBhvr>
                                      <p:to>
                                        <p:strVal val="visible"/>
                                      </p:to>
                                    </p:set>
                                    <p:animEffect filter="fade" transition="in">
                                      <p:cBhvr>
                                        <p:cTn dur="1000"/>
                                        <p:tgtEl>
                                          <p:spTgt spid="279"/>
                                        </p:tgtEl>
                                      </p:cBhvr>
                                    </p:animEffect>
                                  </p:childTnLst>
                                </p:cTn>
                              </p:par>
                              <p:par>
                                <p:cTn fill="hold" nodeType="withEffect" presetClass="entr" presetID="10" presetSubtype="0">
                                  <p:stCondLst>
                                    <p:cond delay="0"/>
                                  </p:stCondLst>
                                  <p:childTnLst>
                                    <p:set>
                                      <p:cBhvr>
                                        <p:cTn dur="1" fill="hold">
                                          <p:stCondLst>
                                            <p:cond delay="0"/>
                                          </p:stCondLst>
                                        </p:cTn>
                                        <p:tgtEl>
                                          <p:spTgt spid="280"/>
                                        </p:tgtEl>
                                        <p:attrNameLst>
                                          <p:attrName>style.visibility</p:attrName>
                                        </p:attrNameLst>
                                      </p:cBhvr>
                                      <p:to>
                                        <p:strVal val="visible"/>
                                      </p:to>
                                    </p:set>
                                    <p:animEffect filter="fade" transition="in">
                                      <p:cBhvr>
                                        <p:cTn dur="1000"/>
                                        <p:tgtEl>
                                          <p:spTgt spid="2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1"/>
          <p:cNvSpPr/>
          <p:nvPr/>
        </p:nvSpPr>
        <p:spPr>
          <a:xfrm>
            <a:off x="11" y="-2550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4000">
              <a:solidFill>
                <a:srgbClr val="FFFFFF"/>
              </a:solidFill>
            </a:endParaRPr>
          </a:p>
        </p:txBody>
      </p:sp>
      <p:sp>
        <p:nvSpPr>
          <p:cNvPr id="289" name="Google Shape;289;p41"/>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WHAT IS IT?</a:t>
            </a:r>
            <a:endParaRPr/>
          </a:p>
        </p:txBody>
      </p:sp>
      <p:sp>
        <p:nvSpPr>
          <p:cNvPr id="290" name="Google Shape;290;p41"/>
          <p:cNvSpPr/>
          <p:nvPr/>
        </p:nvSpPr>
        <p:spPr>
          <a:xfrm>
            <a:off x="3503175" y="-25500"/>
            <a:ext cx="37119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41"/>
          <p:cNvSpPr/>
          <p:nvPr/>
        </p:nvSpPr>
        <p:spPr>
          <a:xfrm>
            <a:off x="0" y="251130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41"/>
          <p:cNvSpPr/>
          <p:nvPr/>
        </p:nvSpPr>
        <p:spPr>
          <a:xfrm>
            <a:off x="3607473" y="2632200"/>
            <a:ext cx="3607500" cy="2511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42"/>
          <p:cNvSpPr/>
          <p:nvPr/>
        </p:nvSpPr>
        <p:spPr>
          <a:xfrm>
            <a:off x="11" y="-2550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2"/>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WHAT IS IT?</a:t>
            </a:r>
            <a:endParaRPr/>
          </a:p>
        </p:txBody>
      </p:sp>
      <p:sp>
        <p:nvSpPr>
          <p:cNvPr id="299" name="Google Shape;299;p42"/>
          <p:cNvSpPr/>
          <p:nvPr/>
        </p:nvSpPr>
        <p:spPr>
          <a:xfrm>
            <a:off x="3503175" y="-25500"/>
            <a:ext cx="37119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2"/>
          <p:cNvSpPr/>
          <p:nvPr/>
        </p:nvSpPr>
        <p:spPr>
          <a:xfrm>
            <a:off x="0" y="251130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2"/>
          <p:cNvSpPr/>
          <p:nvPr/>
        </p:nvSpPr>
        <p:spPr>
          <a:xfrm>
            <a:off x="3607473" y="2632200"/>
            <a:ext cx="3607500" cy="2511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2"/>
          <p:cNvSpPr txBox="1"/>
          <p:nvPr>
            <p:ph idx="1" type="subTitle"/>
          </p:nvPr>
        </p:nvSpPr>
        <p:spPr>
          <a:xfrm>
            <a:off x="100050" y="1078075"/>
            <a:ext cx="3407400" cy="7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Times New Roman"/>
                <a:ea typeface="Times New Roman"/>
                <a:cs typeface="Times New Roman"/>
                <a:sym typeface="Times New Roman"/>
              </a:rPr>
              <a:t>Optical Character Recognition</a:t>
            </a:r>
            <a:endParaRPr sz="1800">
              <a:solidFill>
                <a:srgbClr val="FFFFFF"/>
              </a:solidFill>
              <a:latin typeface="Times New Roman"/>
              <a:ea typeface="Times New Roman"/>
              <a:cs typeface="Times New Roman"/>
              <a:sym typeface="Times New Roman"/>
            </a:endParaRPr>
          </a:p>
          <a:p>
            <a:pPr indent="0" lvl="0" marL="0" rtl="0" algn="ctr">
              <a:spcBef>
                <a:spcPts val="0"/>
              </a:spcBef>
              <a:spcAft>
                <a:spcPts val="0"/>
              </a:spcAft>
              <a:buNone/>
            </a:pPr>
            <a:r>
              <a:rPr lang="es" sz="1800">
                <a:solidFill>
                  <a:srgbClr val="FFFFFF"/>
                </a:solidFill>
                <a:latin typeface="Times New Roman"/>
                <a:ea typeface="Times New Roman"/>
                <a:cs typeface="Times New Roman"/>
                <a:sym typeface="Times New Roman"/>
              </a:rPr>
              <a:t>(Using Tesseract-OCR)</a:t>
            </a:r>
            <a:endParaRPr sz="1800">
              <a:solidFill>
                <a:srgbClr val="FFFFFF"/>
              </a:solidFill>
              <a:latin typeface="Times New Roman"/>
              <a:ea typeface="Times New Roman"/>
              <a:cs typeface="Times New Roman"/>
              <a:sym typeface="Times New Roman"/>
            </a:endParaRPr>
          </a:p>
        </p:txBody>
      </p:sp>
      <p:sp>
        <p:nvSpPr>
          <p:cNvPr id="303" name="Google Shape;303;p42"/>
          <p:cNvSpPr txBox="1"/>
          <p:nvPr>
            <p:ph type="ctrTitle"/>
          </p:nvPr>
        </p:nvSpPr>
        <p:spPr>
          <a:xfrm>
            <a:off x="100050" y="493325"/>
            <a:ext cx="34074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000">
                <a:solidFill>
                  <a:srgbClr val="FFFFFF"/>
                </a:solidFill>
              </a:rPr>
              <a:t>OCR</a:t>
            </a:r>
            <a:endParaRPr sz="30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3"/>
          <p:cNvSpPr/>
          <p:nvPr/>
        </p:nvSpPr>
        <p:spPr>
          <a:xfrm>
            <a:off x="11" y="-2550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3"/>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WHAT IS IT?</a:t>
            </a:r>
            <a:endParaRPr/>
          </a:p>
        </p:txBody>
      </p:sp>
      <p:sp>
        <p:nvSpPr>
          <p:cNvPr id="310" name="Google Shape;310;p43"/>
          <p:cNvSpPr/>
          <p:nvPr/>
        </p:nvSpPr>
        <p:spPr>
          <a:xfrm>
            <a:off x="3503175" y="-25500"/>
            <a:ext cx="37119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3"/>
          <p:cNvSpPr/>
          <p:nvPr/>
        </p:nvSpPr>
        <p:spPr>
          <a:xfrm>
            <a:off x="0" y="251130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43"/>
          <p:cNvSpPr/>
          <p:nvPr/>
        </p:nvSpPr>
        <p:spPr>
          <a:xfrm>
            <a:off x="3607473" y="2632200"/>
            <a:ext cx="3607500" cy="2511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3"/>
          <p:cNvSpPr txBox="1"/>
          <p:nvPr>
            <p:ph idx="1" type="subTitle"/>
          </p:nvPr>
        </p:nvSpPr>
        <p:spPr>
          <a:xfrm>
            <a:off x="100050" y="1078075"/>
            <a:ext cx="3407400" cy="7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Times New Roman"/>
                <a:ea typeface="Times New Roman"/>
                <a:cs typeface="Times New Roman"/>
                <a:sym typeface="Times New Roman"/>
              </a:rPr>
              <a:t>Optical Character Recognition</a:t>
            </a:r>
            <a:endParaRPr sz="1800">
              <a:solidFill>
                <a:srgbClr val="FFFFFF"/>
              </a:solidFill>
              <a:latin typeface="Times New Roman"/>
              <a:ea typeface="Times New Roman"/>
              <a:cs typeface="Times New Roman"/>
              <a:sym typeface="Times New Roman"/>
            </a:endParaRPr>
          </a:p>
          <a:p>
            <a:pPr indent="0" lvl="0" marL="0" rtl="0" algn="ctr">
              <a:spcBef>
                <a:spcPts val="0"/>
              </a:spcBef>
              <a:spcAft>
                <a:spcPts val="0"/>
              </a:spcAft>
              <a:buNone/>
            </a:pPr>
            <a:r>
              <a:rPr lang="es" sz="1800">
                <a:solidFill>
                  <a:srgbClr val="FFFFFF"/>
                </a:solidFill>
                <a:latin typeface="Times New Roman"/>
                <a:ea typeface="Times New Roman"/>
                <a:cs typeface="Times New Roman"/>
                <a:sym typeface="Times New Roman"/>
              </a:rPr>
              <a:t>(Using Tesseract-OCR)</a:t>
            </a:r>
            <a:endParaRPr sz="1800">
              <a:solidFill>
                <a:srgbClr val="FFFFFF"/>
              </a:solidFill>
              <a:latin typeface="Times New Roman"/>
              <a:ea typeface="Times New Roman"/>
              <a:cs typeface="Times New Roman"/>
              <a:sym typeface="Times New Roman"/>
            </a:endParaRPr>
          </a:p>
        </p:txBody>
      </p:sp>
      <p:sp>
        <p:nvSpPr>
          <p:cNvPr id="314" name="Google Shape;314;p43"/>
          <p:cNvSpPr txBox="1"/>
          <p:nvPr>
            <p:ph idx="3" type="subTitle"/>
          </p:nvPr>
        </p:nvSpPr>
        <p:spPr>
          <a:xfrm>
            <a:off x="3872600" y="1078075"/>
            <a:ext cx="3093300" cy="10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chemeClr val="lt1"/>
                </a:solidFill>
                <a:latin typeface="Times New Roman"/>
                <a:ea typeface="Times New Roman"/>
                <a:cs typeface="Times New Roman"/>
                <a:sym typeface="Times New Roman"/>
              </a:rPr>
              <a:t>Automatic Speech Recognition (Using DeepSpeech)</a:t>
            </a:r>
            <a:endParaRPr sz="1800">
              <a:solidFill>
                <a:schemeClr val="lt1"/>
              </a:solidFill>
              <a:latin typeface="Times New Roman"/>
              <a:ea typeface="Times New Roman"/>
              <a:cs typeface="Times New Roman"/>
              <a:sym typeface="Times New Roman"/>
            </a:endParaRPr>
          </a:p>
        </p:txBody>
      </p:sp>
      <p:sp>
        <p:nvSpPr>
          <p:cNvPr id="315" name="Google Shape;315;p43"/>
          <p:cNvSpPr txBox="1"/>
          <p:nvPr>
            <p:ph idx="2" type="ctrTitle"/>
          </p:nvPr>
        </p:nvSpPr>
        <p:spPr>
          <a:xfrm>
            <a:off x="3927800" y="493325"/>
            <a:ext cx="29829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000">
                <a:solidFill>
                  <a:schemeClr val="lt1"/>
                </a:solidFill>
              </a:rPr>
              <a:t>ASR</a:t>
            </a:r>
            <a:endParaRPr sz="3000">
              <a:solidFill>
                <a:schemeClr val="lt1"/>
              </a:solidFill>
            </a:endParaRPr>
          </a:p>
        </p:txBody>
      </p:sp>
      <p:sp>
        <p:nvSpPr>
          <p:cNvPr id="316" name="Google Shape;316;p43"/>
          <p:cNvSpPr txBox="1"/>
          <p:nvPr>
            <p:ph type="ctrTitle"/>
          </p:nvPr>
        </p:nvSpPr>
        <p:spPr>
          <a:xfrm>
            <a:off x="100050" y="493325"/>
            <a:ext cx="34074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000">
                <a:solidFill>
                  <a:srgbClr val="FFFFFF"/>
                </a:solidFill>
              </a:rPr>
              <a:t>OCR</a:t>
            </a:r>
            <a:endParaRPr sz="3000">
              <a:solidFill>
                <a:srgbClr val="FFFFFF"/>
              </a:solidFill>
            </a:endParaRPr>
          </a:p>
        </p:txBody>
      </p:sp>
      <p:sp>
        <p:nvSpPr>
          <p:cNvPr id="317" name="Google Shape;317;p43"/>
          <p:cNvSpPr/>
          <p:nvPr/>
        </p:nvSpPr>
        <p:spPr>
          <a:xfrm>
            <a:off x="3261150" y="827275"/>
            <a:ext cx="731400" cy="745500"/>
          </a:xfrm>
          <a:prstGeom prst="mathPlus">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idx="4" type="ctrTitle"/>
          </p:nvPr>
        </p:nvSpPr>
        <p:spPr>
          <a:xfrm rot="5400000">
            <a:off x="6917175" y="1414524"/>
            <a:ext cx="24498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PRESENT</a:t>
            </a:r>
            <a:endParaRPr/>
          </a:p>
        </p:txBody>
      </p:sp>
      <p:sp>
        <p:nvSpPr>
          <p:cNvPr id="141" name="Google Shape;141;p26"/>
          <p:cNvSpPr txBox="1"/>
          <p:nvPr>
            <p:ph type="ctrTitle"/>
          </p:nvPr>
        </p:nvSpPr>
        <p:spPr>
          <a:xfrm>
            <a:off x="4133700" y="433371"/>
            <a:ext cx="2619300" cy="3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Audio Explaining Devices</a:t>
            </a:r>
            <a:endParaRPr>
              <a:solidFill>
                <a:srgbClr val="FFFFFF"/>
              </a:solidFill>
            </a:endParaRPr>
          </a:p>
        </p:txBody>
      </p:sp>
      <p:sp>
        <p:nvSpPr>
          <p:cNvPr id="142" name="Google Shape;142;p26"/>
          <p:cNvSpPr txBox="1"/>
          <p:nvPr>
            <p:ph idx="3" type="ctrTitle"/>
          </p:nvPr>
        </p:nvSpPr>
        <p:spPr>
          <a:xfrm>
            <a:off x="4073738" y="4429820"/>
            <a:ext cx="2619300" cy="38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DSV recording in a theatre</a:t>
            </a:r>
            <a:endParaRPr>
              <a:solidFill>
                <a:srgbClr val="FFFFFF"/>
              </a:solidFill>
            </a:endParaRPr>
          </a:p>
        </p:txBody>
      </p:sp>
      <p:pic>
        <p:nvPicPr>
          <p:cNvPr id="143" name="Google Shape;143;p26"/>
          <p:cNvPicPr preferRelativeResize="0"/>
          <p:nvPr/>
        </p:nvPicPr>
        <p:blipFill>
          <a:blip r:embed="rId3">
            <a:alphaModFix/>
          </a:blip>
          <a:stretch>
            <a:fillRect/>
          </a:stretch>
        </p:blipFill>
        <p:spPr>
          <a:xfrm>
            <a:off x="98050" y="81925"/>
            <a:ext cx="1474969" cy="2753275"/>
          </a:xfrm>
          <a:prstGeom prst="rect">
            <a:avLst/>
          </a:prstGeom>
          <a:noFill/>
          <a:ln>
            <a:noFill/>
          </a:ln>
        </p:spPr>
      </p:pic>
      <p:pic>
        <p:nvPicPr>
          <p:cNvPr id="144" name="Google Shape;144;p26"/>
          <p:cNvPicPr preferRelativeResize="0"/>
          <p:nvPr/>
        </p:nvPicPr>
        <p:blipFill>
          <a:blip r:embed="rId4">
            <a:alphaModFix/>
          </a:blip>
          <a:stretch>
            <a:fillRect/>
          </a:stretch>
        </p:blipFill>
        <p:spPr>
          <a:xfrm>
            <a:off x="1225084" y="2835200"/>
            <a:ext cx="2722416" cy="2041799"/>
          </a:xfrm>
          <a:prstGeom prst="rect">
            <a:avLst/>
          </a:prstGeom>
          <a:noFill/>
          <a:ln>
            <a:noFill/>
          </a:ln>
        </p:spPr>
      </p:pic>
      <p:pic>
        <p:nvPicPr>
          <p:cNvPr id="145" name="Google Shape;145;p26"/>
          <p:cNvPicPr preferRelativeResize="0"/>
          <p:nvPr/>
        </p:nvPicPr>
        <p:blipFill>
          <a:blip r:embed="rId5">
            <a:alphaModFix/>
          </a:blip>
          <a:stretch>
            <a:fillRect/>
          </a:stretch>
        </p:blipFill>
        <p:spPr>
          <a:xfrm>
            <a:off x="1875769" y="242263"/>
            <a:ext cx="2143125" cy="2143125"/>
          </a:xfrm>
          <a:prstGeom prst="rect">
            <a:avLst/>
          </a:prstGeom>
          <a:noFill/>
          <a:ln>
            <a:noFill/>
          </a:ln>
        </p:spPr>
      </p:pic>
      <p:pic>
        <p:nvPicPr>
          <p:cNvPr id="146" name="Google Shape;146;p26"/>
          <p:cNvPicPr preferRelativeResize="0"/>
          <p:nvPr/>
        </p:nvPicPr>
        <p:blipFill>
          <a:blip r:embed="rId6">
            <a:alphaModFix/>
          </a:blip>
          <a:stretch>
            <a:fillRect/>
          </a:stretch>
        </p:blipFill>
        <p:spPr>
          <a:xfrm>
            <a:off x="4321652" y="2115388"/>
            <a:ext cx="3764625" cy="1785508"/>
          </a:xfrm>
          <a:prstGeom prst="rect">
            <a:avLst/>
          </a:prstGeom>
          <a:noFill/>
          <a:ln>
            <a:noFill/>
          </a:ln>
        </p:spPr>
      </p:pic>
      <p:sp>
        <p:nvSpPr>
          <p:cNvPr id="147" name="Google Shape;147;p26"/>
          <p:cNvSpPr txBox="1"/>
          <p:nvPr/>
        </p:nvSpPr>
        <p:spPr>
          <a:xfrm>
            <a:off x="4735850" y="983150"/>
            <a:ext cx="2619300" cy="60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800">
                <a:solidFill>
                  <a:schemeClr val="dk1"/>
                </a:solidFill>
                <a:latin typeface="Livvic"/>
                <a:ea typeface="Livvic"/>
                <a:cs typeface="Livvic"/>
                <a:sym typeface="Livvic"/>
              </a:rPr>
              <a:t>Specially Created Audio Described Version of Going Blind</a:t>
            </a:r>
            <a:endParaRPr b="1" sz="1800">
              <a:solidFill>
                <a:schemeClr val="lt1"/>
              </a:solidFill>
              <a:latin typeface="Livvic"/>
              <a:ea typeface="Livvic"/>
              <a:cs typeface="Livvic"/>
              <a:sym typeface="Livvic"/>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4"/>
          <p:cNvSpPr/>
          <p:nvPr/>
        </p:nvSpPr>
        <p:spPr>
          <a:xfrm>
            <a:off x="11" y="-2550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44"/>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WHAT IS IT?</a:t>
            </a:r>
            <a:endParaRPr/>
          </a:p>
        </p:txBody>
      </p:sp>
      <p:sp>
        <p:nvSpPr>
          <p:cNvPr id="324" name="Google Shape;324;p44"/>
          <p:cNvSpPr/>
          <p:nvPr/>
        </p:nvSpPr>
        <p:spPr>
          <a:xfrm>
            <a:off x="3503175" y="-25500"/>
            <a:ext cx="37119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44"/>
          <p:cNvSpPr/>
          <p:nvPr/>
        </p:nvSpPr>
        <p:spPr>
          <a:xfrm>
            <a:off x="0" y="251130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4"/>
          <p:cNvSpPr/>
          <p:nvPr/>
        </p:nvSpPr>
        <p:spPr>
          <a:xfrm>
            <a:off x="3607473" y="2632200"/>
            <a:ext cx="3607500" cy="2511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4"/>
          <p:cNvSpPr txBox="1"/>
          <p:nvPr>
            <p:ph idx="1" type="subTitle"/>
          </p:nvPr>
        </p:nvSpPr>
        <p:spPr>
          <a:xfrm>
            <a:off x="100050" y="1078075"/>
            <a:ext cx="3407400" cy="7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Times New Roman"/>
                <a:ea typeface="Times New Roman"/>
                <a:cs typeface="Times New Roman"/>
                <a:sym typeface="Times New Roman"/>
              </a:rPr>
              <a:t>Optical Character Recognition</a:t>
            </a:r>
            <a:endParaRPr sz="1800">
              <a:solidFill>
                <a:srgbClr val="FFFFFF"/>
              </a:solidFill>
              <a:latin typeface="Times New Roman"/>
              <a:ea typeface="Times New Roman"/>
              <a:cs typeface="Times New Roman"/>
              <a:sym typeface="Times New Roman"/>
            </a:endParaRPr>
          </a:p>
          <a:p>
            <a:pPr indent="0" lvl="0" marL="0" rtl="0" algn="ctr">
              <a:spcBef>
                <a:spcPts val="0"/>
              </a:spcBef>
              <a:spcAft>
                <a:spcPts val="0"/>
              </a:spcAft>
              <a:buNone/>
            </a:pPr>
            <a:r>
              <a:rPr lang="es" sz="1800">
                <a:solidFill>
                  <a:srgbClr val="FFFFFF"/>
                </a:solidFill>
                <a:latin typeface="Times New Roman"/>
                <a:ea typeface="Times New Roman"/>
                <a:cs typeface="Times New Roman"/>
                <a:sym typeface="Times New Roman"/>
              </a:rPr>
              <a:t>(Using Tesseract-OCR)</a:t>
            </a:r>
            <a:endParaRPr sz="1800">
              <a:solidFill>
                <a:srgbClr val="FFFFFF"/>
              </a:solidFill>
              <a:latin typeface="Times New Roman"/>
              <a:ea typeface="Times New Roman"/>
              <a:cs typeface="Times New Roman"/>
              <a:sym typeface="Times New Roman"/>
            </a:endParaRPr>
          </a:p>
        </p:txBody>
      </p:sp>
      <p:sp>
        <p:nvSpPr>
          <p:cNvPr id="328" name="Google Shape;328;p44"/>
          <p:cNvSpPr txBox="1"/>
          <p:nvPr>
            <p:ph idx="3" type="subTitle"/>
          </p:nvPr>
        </p:nvSpPr>
        <p:spPr>
          <a:xfrm>
            <a:off x="3872600" y="1078075"/>
            <a:ext cx="3093300" cy="10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chemeClr val="lt1"/>
                </a:solidFill>
                <a:latin typeface="Times New Roman"/>
                <a:ea typeface="Times New Roman"/>
                <a:cs typeface="Times New Roman"/>
                <a:sym typeface="Times New Roman"/>
              </a:rPr>
              <a:t>Automatic Speech Recognition (Using DeepSpeech)</a:t>
            </a:r>
            <a:endParaRPr sz="1800">
              <a:solidFill>
                <a:schemeClr val="lt1"/>
              </a:solidFill>
              <a:latin typeface="Times New Roman"/>
              <a:ea typeface="Times New Roman"/>
              <a:cs typeface="Times New Roman"/>
              <a:sym typeface="Times New Roman"/>
            </a:endParaRPr>
          </a:p>
        </p:txBody>
      </p:sp>
      <p:sp>
        <p:nvSpPr>
          <p:cNvPr id="329" name="Google Shape;329;p44"/>
          <p:cNvSpPr txBox="1"/>
          <p:nvPr>
            <p:ph idx="5" type="subTitle"/>
          </p:nvPr>
        </p:nvSpPr>
        <p:spPr>
          <a:xfrm>
            <a:off x="100050" y="3729650"/>
            <a:ext cx="32421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chemeClr val="lt1"/>
                </a:solidFill>
                <a:latin typeface="Times New Roman"/>
                <a:ea typeface="Times New Roman"/>
                <a:cs typeface="Times New Roman"/>
                <a:sym typeface="Times New Roman"/>
              </a:rPr>
              <a:t>Scene Detection and Description</a:t>
            </a:r>
            <a:endParaRPr sz="1800">
              <a:solidFill>
                <a:schemeClr val="lt1"/>
              </a:solidFill>
              <a:latin typeface="Times New Roman"/>
              <a:ea typeface="Times New Roman"/>
              <a:cs typeface="Times New Roman"/>
              <a:sym typeface="Times New Roman"/>
            </a:endParaRPr>
          </a:p>
          <a:p>
            <a:pPr indent="0" lvl="0" marL="0" rtl="0" algn="ctr">
              <a:spcBef>
                <a:spcPts val="0"/>
              </a:spcBef>
              <a:spcAft>
                <a:spcPts val="0"/>
              </a:spcAft>
              <a:buNone/>
            </a:pPr>
            <a:r>
              <a:rPr lang="es" sz="1800">
                <a:solidFill>
                  <a:schemeClr val="lt1"/>
                </a:solidFill>
                <a:latin typeface="Times New Roman"/>
                <a:ea typeface="Times New Roman"/>
                <a:cs typeface="Times New Roman"/>
                <a:sym typeface="Times New Roman"/>
              </a:rPr>
              <a:t>(Using FFmpeg and DenseCap)</a:t>
            </a:r>
            <a:endParaRPr sz="1800">
              <a:solidFill>
                <a:schemeClr val="lt1"/>
              </a:solidFill>
              <a:latin typeface="Times New Roman"/>
              <a:ea typeface="Times New Roman"/>
              <a:cs typeface="Times New Roman"/>
              <a:sym typeface="Times New Roman"/>
            </a:endParaRPr>
          </a:p>
        </p:txBody>
      </p:sp>
      <p:sp>
        <p:nvSpPr>
          <p:cNvPr id="330" name="Google Shape;330;p44"/>
          <p:cNvSpPr txBox="1"/>
          <p:nvPr>
            <p:ph idx="2" type="ctrTitle"/>
          </p:nvPr>
        </p:nvSpPr>
        <p:spPr>
          <a:xfrm>
            <a:off x="3927800" y="493325"/>
            <a:ext cx="29829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000">
                <a:solidFill>
                  <a:schemeClr val="lt1"/>
                </a:solidFill>
              </a:rPr>
              <a:t>ASR</a:t>
            </a:r>
            <a:endParaRPr sz="3000">
              <a:solidFill>
                <a:schemeClr val="lt1"/>
              </a:solidFill>
            </a:endParaRPr>
          </a:p>
        </p:txBody>
      </p:sp>
      <p:sp>
        <p:nvSpPr>
          <p:cNvPr id="331" name="Google Shape;331;p44"/>
          <p:cNvSpPr txBox="1"/>
          <p:nvPr>
            <p:ph idx="4" type="ctrTitle"/>
          </p:nvPr>
        </p:nvSpPr>
        <p:spPr>
          <a:xfrm>
            <a:off x="95773" y="3017725"/>
            <a:ext cx="34074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000">
                <a:solidFill>
                  <a:schemeClr val="lt1"/>
                </a:solidFill>
              </a:rPr>
              <a:t>SDD</a:t>
            </a:r>
            <a:endParaRPr sz="3000">
              <a:solidFill>
                <a:schemeClr val="lt1"/>
              </a:solidFill>
            </a:endParaRPr>
          </a:p>
        </p:txBody>
      </p:sp>
      <p:sp>
        <p:nvSpPr>
          <p:cNvPr id="332" name="Google Shape;332;p44"/>
          <p:cNvSpPr txBox="1"/>
          <p:nvPr>
            <p:ph type="ctrTitle"/>
          </p:nvPr>
        </p:nvSpPr>
        <p:spPr>
          <a:xfrm>
            <a:off x="100050" y="493325"/>
            <a:ext cx="34074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000">
                <a:solidFill>
                  <a:srgbClr val="FFFFFF"/>
                </a:solidFill>
              </a:rPr>
              <a:t>OCR</a:t>
            </a:r>
            <a:endParaRPr sz="3000">
              <a:solidFill>
                <a:srgbClr val="FFFFFF"/>
              </a:solidFill>
            </a:endParaRPr>
          </a:p>
        </p:txBody>
      </p:sp>
      <p:sp>
        <p:nvSpPr>
          <p:cNvPr id="333" name="Google Shape;333;p44"/>
          <p:cNvSpPr/>
          <p:nvPr/>
        </p:nvSpPr>
        <p:spPr>
          <a:xfrm>
            <a:off x="3261150" y="827275"/>
            <a:ext cx="731400" cy="745500"/>
          </a:xfrm>
          <a:prstGeom prst="mathPlus">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4"/>
          <p:cNvSpPr/>
          <p:nvPr/>
        </p:nvSpPr>
        <p:spPr>
          <a:xfrm>
            <a:off x="1433775" y="2205000"/>
            <a:ext cx="731400" cy="745500"/>
          </a:xfrm>
          <a:prstGeom prst="mathPlus">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5"/>
          <p:cNvSpPr/>
          <p:nvPr/>
        </p:nvSpPr>
        <p:spPr>
          <a:xfrm>
            <a:off x="11" y="-2550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45"/>
          <p:cNvSpPr txBox="1"/>
          <p:nvPr>
            <p:ph idx="6" type="ctrTitle"/>
          </p:nvPr>
        </p:nvSpPr>
        <p:spPr>
          <a:xfrm rot="5400000">
            <a:off x="6685437" y="1646270"/>
            <a:ext cx="2913300" cy="487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WHAT IS IT?</a:t>
            </a:r>
            <a:endParaRPr/>
          </a:p>
        </p:txBody>
      </p:sp>
      <p:sp>
        <p:nvSpPr>
          <p:cNvPr id="341" name="Google Shape;341;p45"/>
          <p:cNvSpPr/>
          <p:nvPr/>
        </p:nvSpPr>
        <p:spPr>
          <a:xfrm>
            <a:off x="3503175" y="-25500"/>
            <a:ext cx="37119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5"/>
          <p:cNvSpPr/>
          <p:nvPr/>
        </p:nvSpPr>
        <p:spPr>
          <a:xfrm>
            <a:off x="0" y="2511300"/>
            <a:ext cx="3607500" cy="2632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45"/>
          <p:cNvSpPr/>
          <p:nvPr/>
        </p:nvSpPr>
        <p:spPr>
          <a:xfrm>
            <a:off x="3607473" y="2632200"/>
            <a:ext cx="3607500" cy="2511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5"/>
          <p:cNvSpPr txBox="1"/>
          <p:nvPr>
            <p:ph idx="1" type="subTitle"/>
          </p:nvPr>
        </p:nvSpPr>
        <p:spPr>
          <a:xfrm>
            <a:off x="100050" y="1078075"/>
            <a:ext cx="3407400" cy="7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rgbClr val="FFFFFF"/>
                </a:solidFill>
                <a:latin typeface="Times New Roman"/>
                <a:ea typeface="Times New Roman"/>
                <a:cs typeface="Times New Roman"/>
                <a:sym typeface="Times New Roman"/>
              </a:rPr>
              <a:t>Optical Character Recognition</a:t>
            </a:r>
            <a:endParaRPr sz="1800">
              <a:solidFill>
                <a:srgbClr val="FFFFFF"/>
              </a:solidFill>
              <a:latin typeface="Times New Roman"/>
              <a:ea typeface="Times New Roman"/>
              <a:cs typeface="Times New Roman"/>
              <a:sym typeface="Times New Roman"/>
            </a:endParaRPr>
          </a:p>
          <a:p>
            <a:pPr indent="0" lvl="0" marL="0" rtl="0" algn="ctr">
              <a:spcBef>
                <a:spcPts val="0"/>
              </a:spcBef>
              <a:spcAft>
                <a:spcPts val="0"/>
              </a:spcAft>
              <a:buNone/>
            </a:pPr>
            <a:r>
              <a:rPr lang="es" sz="1800">
                <a:solidFill>
                  <a:srgbClr val="FFFFFF"/>
                </a:solidFill>
                <a:latin typeface="Times New Roman"/>
                <a:ea typeface="Times New Roman"/>
                <a:cs typeface="Times New Roman"/>
                <a:sym typeface="Times New Roman"/>
              </a:rPr>
              <a:t>(Using Tesseract-OCR)</a:t>
            </a:r>
            <a:endParaRPr sz="1800">
              <a:solidFill>
                <a:srgbClr val="FFFFFF"/>
              </a:solidFill>
              <a:latin typeface="Times New Roman"/>
              <a:ea typeface="Times New Roman"/>
              <a:cs typeface="Times New Roman"/>
              <a:sym typeface="Times New Roman"/>
            </a:endParaRPr>
          </a:p>
        </p:txBody>
      </p:sp>
      <p:sp>
        <p:nvSpPr>
          <p:cNvPr id="345" name="Google Shape;345;p45"/>
          <p:cNvSpPr txBox="1"/>
          <p:nvPr>
            <p:ph idx="3" type="subTitle"/>
          </p:nvPr>
        </p:nvSpPr>
        <p:spPr>
          <a:xfrm>
            <a:off x="3872600" y="1078075"/>
            <a:ext cx="3093300" cy="10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chemeClr val="lt1"/>
                </a:solidFill>
                <a:latin typeface="Times New Roman"/>
                <a:ea typeface="Times New Roman"/>
                <a:cs typeface="Times New Roman"/>
                <a:sym typeface="Times New Roman"/>
              </a:rPr>
              <a:t>Automatic Speech Recognition (Using DeepSpeech)</a:t>
            </a:r>
            <a:endParaRPr sz="1800">
              <a:solidFill>
                <a:schemeClr val="lt1"/>
              </a:solidFill>
              <a:latin typeface="Times New Roman"/>
              <a:ea typeface="Times New Roman"/>
              <a:cs typeface="Times New Roman"/>
              <a:sym typeface="Times New Roman"/>
            </a:endParaRPr>
          </a:p>
        </p:txBody>
      </p:sp>
      <p:sp>
        <p:nvSpPr>
          <p:cNvPr id="346" name="Google Shape;346;p45"/>
          <p:cNvSpPr txBox="1"/>
          <p:nvPr>
            <p:ph idx="5" type="subTitle"/>
          </p:nvPr>
        </p:nvSpPr>
        <p:spPr>
          <a:xfrm>
            <a:off x="100050" y="3729650"/>
            <a:ext cx="3242100" cy="94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chemeClr val="lt1"/>
                </a:solidFill>
                <a:latin typeface="Times New Roman"/>
                <a:ea typeface="Times New Roman"/>
                <a:cs typeface="Times New Roman"/>
                <a:sym typeface="Times New Roman"/>
              </a:rPr>
              <a:t>Scene Detection and Description</a:t>
            </a:r>
            <a:endParaRPr sz="1800">
              <a:solidFill>
                <a:schemeClr val="lt1"/>
              </a:solidFill>
              <a:latin typeface="Times New Roman"/>
              <a:ea typeface="Times New Roman"/>
              <a:cs typeface="Times New Roman"/>
              <a:sym typeface="Times New Roman"/>
            </a:endParaRPr>
          </a:p>
          <a:p>
            <a:pPr indent="0" lvl="0" marL="0" rtl="0" algn="ctr">
              <a:spcBef>
                <a:spcPts val="0"/>
              </a:spcBef>
              <a:spcAft>
                <a:spcPts val="0"/>
              </a:spcAft>
              <a:buNone/>
            </a:pPr>
            <a:r>
              <a:rPr lang="es" sz="1800">
                <a:solidFill>
                  <a:schemeClr val="lt1"/>
                </a:solidFill>
                <a:latin typeface="Times New Roman"/>
                <a:ea typeface="Times New Roman"/>
                <a:cs typeface="Times New Roman"/>
                <a:sym typeface="Times New Roman"/>
              </a:rPr>
              <a:t>(Using FFmpeg and DenseCap)</a:t>
            </a:r>
            <a:endParaRPr sz="1800">
              <a:solidFill>
                <a:schemeClr val="lt1"/>
              </a:solidFill>
              <a:latin typeface="Times New Roman"/>
              <a:ea typeface="Times New Roman"/>
              <a:cs typeface="Times New Roman"/>
              <a:sym typeface="Times New Roman"/>
            </a:endParaRPr>
          </a:p>
        </p:txBody>
      </p:sp>
      <p:sp>
        <p:nvSpPr>
          <p:cNvPr id="347" name="Google Shape;347;p45"/>
          <p:cNvSpPr txBox="1"/>
          <p:nvPr>
            <p:ph idx="2" type="ctrTitle"/>
          </p:nvPr>
        </p:nvSpPr>
        <p:spPr>
          <a:xfrm>
            <a:off x="3927800" y="493325"/>
            <a:ext cx="29829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000">
                <a:solidFill>
                  <a:schemeClr val="lt1"/>
                </a:solidFill>
              </a:rPr>
              <a:t>ASR</a:t>
            </a:r>
            <a:endParaRPr sz="3000">
              <a:solidFill>
                <a:schemeClr val="lt1"/>
              </a:solidFill>
            </a:endParaRPr>
          </a:p>
        </p:txBody>
      </p:sp>
      <p:sp>
        <p:nvSpPr>
          <p:cNvPr id="348" name="Google Shape;348;p45"/>
          <p:cNvSpPr txBox="1"/>
          <p:nvPr>
            <p:ph idx="4" type="ctrTitle"/>
          </p:nvPr>
        </p:nvSpPr>
        <p:spPr>
          <a:xfrm>
            <a:off x="95773" y="3017725"/>
            <a:ext cx="34074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000">
                <a:solidFill>
                  <a:schemeClr val="lt1"/>
                </a:solidFill>
              </a:rPr>
              <a:t>SDD</a:t>
            </a:r>
            <a:endParaRPr sz="3000">
              <a:solidFill>
                <a:schemeClr val="lt1"/>
              </a:solidFill>
            </a:endParaRPr>
          </a:p>
        </p:txBody>
      </p:sp>
      <p:sp>
        <p:nvSpPr>
          <p:cNvPr id="349" name="Google Shape;349;p45"/>
          <p:cNvSpPr txBox="1"/>
          <p:nvPr>
            <p:ph type="ctrTitle"/>
          </p:nvPr>
        </p:nvSpPr>
        <p:spPr>
          <a:xfrm>
            <a:off x="100050" y="493325"/>
            <a:ext cx="34074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000">
                <a:solidFill>
                  <a:srgbClr val="FFFFFF"/>
                </a:solidFill>
              </a:rPr>
              <a:t>OCR</a:t>
            </a:r>
            <a:endParaRPr sz="3000">
              <a:solidFill>
                <a:srgbClr val="FFFFFF"/>
              </a:solidFill>
            </a:endParaRPr>
          </a:p>
        </p:txBody>
      </p:sp>
      <p:sp>
        <p:nvSpPr>
          <p:cNvPr id="350" name="Google Shape;350;p45"/>
          <p:cNvSpPr txBox="1"/>
          <p:nvPr>
            <p:ph idx="7" type="ctrTitle"/>
          </p:nvPr>
        </p:nvSpPr>
        <p:spPr>
          <a:xfrm>
            <a:off x="3715550" y="3017725"/>
            <a:ext cx="34074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3000"/>
              <a:t>SAMMY</a:t>
            </a:r>
            <a:endParaRPr sz="3000"/>
          </a:p>
        </p:txBody>
      </p:sp>
      <p:sp>
        <p:nvSpPr>
          <p:cNvPr id="351" name="Google Shape;351;p45"/>
          <p:cNvSpPr txBox="1"/>
          <p:nvPr>
            <p:ph idx="8" type="subTitle"/>
          </p:nvPr>
        </p:nvSpPr>
        <p:spPr>
          <a:xfrm>
            <a:off x="3872600" y="3663650"/>
            <a:ext cx="3242100" cy="107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800">
                <a:latin typeface="Times New Roman"/>
                <a:ea typeface="Times New Roman"/>
                <a:cs typeface="Times New Roman"/>
                <a:sym typeface="Times New Roman"/>
              </a:rPr>
              <a:t>The video player that can tell you everything there is to know inside the video</a:t>
            </a:r>
            <a:endParaRPr>
              <a:latin typeface="Times New Roman"/>
              <a:ea typeface="Times New Roman"/>
              <a:cs typeface="Times New Roman"/>
              <a:sym typeface="Times New Roman"/>
            </a:endParaRPr>
          </a:p>
        </p:txBody>
      </p:sp>
      <p:sp>
        <p:nvSpPr>
          <p:cNvPr id="352" name="Google Shape;352;p45"/>
          <p:cNvSpPr/>
          <p:nvPr/>
        </p:nvSpPr>
        <p:spPr>
          <a:xfrm>
            <a:off x="3261150" y="827275"/>
            <a:ext cx="731400" cy="745500"/>
          </a:xfrm>
          <a:prstGeom prst="mathPlus">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5"/>
          <p:cNvSpPr/>
          <p:nvPr/>
        </p:nvSpPr>
        <p:spPr>
          <a:xfrm>
            <a:off x="1401150" y="2154000"/>
            <a:ext cx="731400" cy="745500"/>
          </a:xfrm>
          <a:prstGeom prst="mathPlus">
            <a:avLst>
              <a:gd fmla="val 23520" name="adj1"/>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5"/>
          <p:cNvSpPr/>
          <p:nvPr/>
        </p:nvSpPr>
        <p:spPr>
          <a:xfrm>
            <a:off x="4876175" y="2154450"/>
            <a:ext cx="869100" cy="744600"/>
          </a:xfrm>
          <a:prstGeom prst="mathEqual">
            <a:avLst>
              <a:gd fmla="val 23520" name="adj1"/>
              <a:gd fmla="val 25741"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5"/>
          <p:cNvSpPr/>
          <p:nvPr/>
        </p:nvSpPr>
        <p:spPr>
          <a:xfrm>
            <a:off x="3192300" y="3346675"/>
            <a:ext cx="869100" cy="744600"/>
          </a:xfrm>
          <a:prstGeom prst="mathEqual">
            <a:avLst>
              <a:gd fmla="val 23520" name="adj1"/>
              <a:gd fmla="val 25741"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46"/>
          <p:cNvSpPr txBox="1"/>
          <p:nvPr>
            <p:ph idx="1" type="subTitle"/>
          </p:nvPr>
        </p:nvSpPr>
        <p:spPr>
          <a:xfrm>
            <a:off x="915175" y="3380775"/>
            <a:ext cx="3960600" cy="63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
        <p:nvSpPr>
          <p:cNvPr id="361" name="Google Shape;361;p46"/>
          <p:cNvSpPr txBox="1"/>
          <p:nvPr>
            <p:ph idx="2" type="subTitle"/>
          </p:nvPr>
        </p:nvSpPr>
        <p:spPr>
          <a:xfrm>
            <a:off x="915175" y="4004575"/>
            <a:ext cx="1821000" cy="21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62" name="Google Shape;362;p46"/>
          <p:cNvPicPr preferRelativeResize="0"/>
          <p:nvPr/>
        </p:nvPicPr>
        <p:blipFill>
          <a:blip r:embed="rId3">
            <a:alphaModFix/>
          </a:blip>
          <a:stretch>
            <a:fillRect/>
          </a:stretch>
        </p:blipFill>
        <p:spPr>
          <a:xfrm>
            <a:off x="507700" y="0"/>
            <a:ext cx="8128593" cy="51434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66" name="Shape 366"/>
        <p:cNvGrpSpPr/>
        <p:nvPr/>
      </p:nvGrpSpPr>
      <p:grpSpPr>
        <a:xfrm>
          <a:off x="0" y="0"/>
          <a:ext cx="0" cy="0"/>
          <a:chOff x="0" y="0"/>
          <a:chExt cx="0" cy="0"/>
        </a:xfrm>
      </p:grpSpPr>
      <p:pic>
        <p:nvPicPr>
          <p:cNvPr id="367" name="Google Shape;367;p47"/>
          <p:cNvPicPr preferRelativeResize="0"/>
          <p:nvPr/>
        </p:nvPicPr>
        <p:blipFill>
          <a:blip r:embed="rId3">
            <a:alphaModFix/>
          </a:blip>
          <a:stretch>
            <a:fillRect/>
          </a:stretch>
        </p:blipFill>
        <p:spPr>
          <a:xfrm>
            <a:off x="3981435" y="0"/>
            <a:ext cx="5162558" cy="5143500"/>
          </a:xfrm>
          <a:prstGeom prst="rect">
            <a:avLst/>
          </a:prstGeom>
          <a:noFill/>
          <a:ln>
            <a:noFill/>
          </a:ln>
        </p:spPr>
      </p:pic>
      <p:sp>
        <p:nvSpPr>
          <p:cNvPr id="368" name="Google Shape;368;p47"/>
          <p:cNvSpPr/>
          <p:nvPr/>
        </p:nvSpPr>
        <p:spPr>
          <a:xfrm rot="5400000">
            <a:off x="1428875" y="205200"/>
            <a:ext cx="3358800" cy="5026500"/>
          </a:xfrm>
          <a:prstGeom prst="rect">
            <a:avLst/>
          </a:prstGeom>
          <a:solidFill>
            <a:srgbClr val="908269">
              <a:alpha val="6179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7"/>
          <p:cNvSpPr txBox="1"/>
          <p:nvPr>
            <p:ph idx="1" type="subTitle"/>
          </p:nvPr>
        </p:nvSpPr>
        <p:spPr>
          <a:xfrm>
            <a:off x="857100" y="2795113"/>
            <a:ext cx="2856300" cy="178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000">
                <a:solidFill>
                  <a:schemeClr val="lt1"/>
                </a:solidFill>
              </a:rPr>
              <a:t>Questions?</a:t>
            </a:r>
            <a:endParaRPr sz="2000">
              <a:solidFill>
                <a:schemeClr val="lt1"/>
              </a:solidFill>
            </a:endParaRPr>
          </a:p>
        </p:txBody>
      </p:sp>
      <p:sp>
        <p:nvSpPr>
          <p:cNvPr id="370" name="Google Shape;370;p47"/>
          <p:cNvSpPr txBox="1"/>
          <p:nvPr>
            <p:ph type="ctrTitle"/>
          </p:nvPr>
        </p:nvSpPr>
        <p:spPr>
          <a:xfrm>
            <a:off x="857100" y="857388"/>
            <a:ext cx="2607300" cy="2054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3500">
                <a:solidFill>
                  <a:srgbClr val="1155CC"/>
                </a:solidFill>
              </a:rPr>
              <a:t>THANKS!</a:t>
            </a:r>
            <a:endParaRPr sz="3500">
              <a:solidFill>
                <a:srgbClr val="1155CC"/>
              </a:solidFill>
            </a:endParaRPr>
          </a:p>
        </p:txBody>
      </p:sp>
      <p:pic>
        <p:nvPicPr>
          <p:cNvPr id="371" name="Google Shape;371;p47"/>
          <p:cNvPicPr preferRelativeResize="0"/>
          <p:nvPr/>
        </p:nvPicPr>
        <p:blipFill>
          <a:blip r:embed="rId4">
            <a:alphaModFix/>
          </a:blip>
          <a:stretch>
            <a:fillRect/>
          </a:stretch>
        </p:blipFill>
        <p:spPr>
          <a:xfrm>
            <a:off x="3171675" y="1617398"/>
            <a:ext cx="2086575" cy="22021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1" name="Shape 151"/>
        <p:cNvGrpSpPr/>
        <p:nvPr/>
      </p:nvGrpSpPr>
      <p:grpSpPr>
        <a:xfrm>
          <a:off x="0" y="0"/>
          <a:ext cx="0" cy="0"/>
          <a:chOff x="0" y="0"/>
          <a:chExt cx="0" cy="0"/>
        </a:xfrm>
      </p:grpSpPr>
      <p:pic>
        <p:nvPicPr>
          <p:cNvPr id="152" name="Google Shape;152;p27"/>
          <p:cNvPicPr preferRelativeResize="0"/>
          <p:nvPr/>
        </p:nvPicPr>
        <p:blipFill rotWithShape="1">
          <a:blip r:embed="rId3">
            <a:alphaModFix/>
          </a:blip>
          <a:srcRect b="0" l="0" r="0" t="0"/>
          <a:stretch/>
        </p:blipFill>
        <p:spPr>
          <a:xfrm flipH="1">
            <a:off x="2214590" y="0"/>
            <a:ext cx="6929408" cy="5143500"/>
          </a:xfrm>
          <a:prstGeom prst="rect">
            <a:avLst/>
          </a:prstGeom>
          <a:noFill/>
          <a:ln>
            <a:noFill/>
          </a:ln>
        </p:spPr>
      </p:pic>
      <p:sp>
        <p:nvSpPr>
          <p:cNvPr id="153" name="Google Shape;153;p27"/>
          <p:cNvSpPr/>
          <p:nvPr/>
        </p:nvSpPr>
        <p:spPr>
          <a:xfrm rot="5400000">
            <a:off x="1428875" y="13850"/>
            <a:ext cx="3358800" cy="5026500"/>
          </a:xfrm>
          <a:prstGeom prst="rect">
            <a:avLst/>
          </a:prstGeom>
          <a:solidFill>
            <a:srgbClr val="908269">
              <a:alpha val="861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7"/>
          <p:cNvSpPr txBox="1"/>
          <p:nvPr>
            <p:ph idx="1" type="subTitle"/>
          </p:nvPr>
        </p:nvSpPr>
        <p:spPr>
          <a:xfrm>
            <a:off x="863250" y="3206400"/>
            <a:ext cx="3824700" cy="71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1500">
                <a:solidFill>
                  <a:schemeClr val="lt1"/>
                </a:solidFill>
              </a:rPr>
              <a:t>TEAM SAMMY,  IIT (ISM) DHANBAD</a:t>
            </a:r>
            <a:endParaRPr sz="1500">
              <a:solidFill>
                <a:schemeClr val="lt1"/>
              </a:solidFill>
            </a:endParaRPr>
          </a:p>
        </p:txBody>
      </p:sp>
      <p:sp>
        <p:nvSpPr>
          <p:cNvPr id="155" name="Google Shape;155;p27"/>
          <p:cNvSpPr txBox="1"/>
          <p:nvPr>
            <p:ph type="ctrTitle"/>
          </p:nvPr>
        </p:nvSpPr>
        <p:spPr>
          <a:xfrm>
            <a:off x="863250" y="1701225"/>
            <a:ext cx="4768800" cy="178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4200">
                <a:solidFill>
                  <a:schemeClr val="lt1"/>
                </a:solidFill>
              </a:rPr>
              <a:t>Sammy - A video player built for accessibility</a:t>
            </a:r>
            <a:endParaRPr sz="4200">
              <a:solidFill>
                <a:schemeClr val="lt1"/>
              </a:solidFill>
              <a:latin typeface="Livvic"/>
              <a:ea typeface="Livvic"/>
              <a:cs typeface="Livvic"/>
              <a:sym typeface="Livvic"/>
            </a:endParaRPr>
          </a:p>
        </p:txBody>
      </p:sp>
      <p:sp>
        <p:nvSpPr>
          <p:cNvPr id="156" name="Google Shape;156;p27"/>
          <p:cNvSpPr/>
          <p:nvPr/>
        </p:nvSpPr>
        <p:spPr>
          <a:xfrm flipH="1" rot="-5400000">
            <a:off x="7354200" y="2416550"/>
            <a:ext cx="3358800" cy="221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7" name="Google Shape;157;p27"/>
          <p:cNvPicPr preferRelativeResize="0"/>
          <p:nvPr/>
        </p:nvPicPr>
        <p:blipFill>
          <a:blip r:embed="rId4">
            <a:alphaModFix/>
          </a:blip>
          <a:stretch>
            <a:fillRect/>
          </a:stretch>
        </p:blipFill>
        <p:spPr>
          <a:xfrm>
            <a:off x="6229000" y="1470686"/>
            <a:ext cx="2086575" cy="2202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61" name="Shape 161"/>
        <p:cNvGrpSpPr/>
        <p:nvPr/>
      </p:nvGrpSpPr>
      <p:grpSpPr>
        <a:xfrm>
          <a:off x="0" y="0"/>
          <a:ext cx="0" cy="0"/>
          <a:chOff x="0" y="0"/>
          <a:chExt cx="0" cy="0"/>
        </a:xfrm>
      </p:grpSpPr>
      <p:sp>
        <p:nvSpPr>
          <p:cNvPr id="162" name="Google Shape;162;p28"/>
          <p:cNvSpPr/>
          <p:nvPr/>
        </p:nvSpPr>
        <p:spPr>
          <a:xfrm rot="-5400000">
            <a:off x="6313050" y="120450"/>
            <a:ext cx="1057500" cy="310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3" name="Google Shape;163;p28"/>
          <p:cNvPicPr preferRelativeResize="0"/>
          <p:nvPr/>
        </p:nvPicPr>
        <p:blipFill rotWithShape="1">
          <a:blip r:embed="rId3">
            <a:alphaModFix/>
          </a:blip>
          <a:srcRect b="0" l="13825" r="13825" t="0"/>
          <a:stretch/>
        </p:blipFill>
        <p:spPr>
          <a:xfrm>
            <a:off x="331425" y="271375"/>
            <a:ext cx="4224897" cy="4506149"/>
          </a:xfrm>
          <a:prstGeom prst="rect">
            <a:avLst/>
          </a:prstGeom>
          <a:noFill/>
          <a:ln>
            <a:noFill/>
          </a:ln>
        </p:spPr>
      </p:pic>
      <p:sp>
        <p:nvSpPr>
          <p:cNvPr id="164" name="Google Shape;164;p28"/>
          <p:cNvSpPr txBox="1"/>
          <p:nvPr>
            <p:ph type="ctrTitle"/>
          </p:nvPr>
        </p:nvSpPr>
        <p:spPr>
          <a:xfrm>
            <a:off x="5397750" y="147150"/>
            <a:ext cx="2888100" cy="2054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THE PROBLEM</a:t>
            </a:r>
            <a:endParaRPr sz="2800">
              <a:solidFill>
                <a:schemeClr val="lt1"/>
              </a:solidFill>
            </a:endParaRPr>
          </a:p>
        </p:txBody>
      </p:sp>
      <p:sp>
        <p:nvSpPr>
          <p:cNvPr id="165" name="Google Shape;165;p28"/>
          <p:cNvSpPr/>
          <p:nvPr/>
        </p:nvSpPr>
        <p:spPr>
          <a:xfrm rot="-5400000">
            <a:off x="6600" y="1660525"/>
            <a:ext cx="1057500" cy="10707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69" name="Shape 169"/>
        <p:cNvGrpSpPr/>
        <p:nvPr/>
      </p:nvGrpSpPr>
      <p:grpSpPr>
        <a:xfrm>
          <a:off x="0" y="0"/>
          <a:ext cx="0" cy="0"/>
          <a:chOff x="0" y="0"/>
          <a:chExt cx="0" cy="0"/>
        </a:xfrm>
      </p:grpSpPr>
      <p:pic>
        <p:nvPicPr>
          <p:cNvPr id="170" name="Google Shape;170;p29"/>
          <p:cNvPicPr preferRelativeResize="0"/>
          <p:nvPr/>
        </p:nvPicPr>
        <p:blipFill rotWithShape="1">
          <a:blip r:embed="rId3">
            <a:alphaModFix/>
          </a:blip>
          <a:srcRect b="0" l="21845" r="21851" t="0"/>
          <a:stretch/>
        </p:blipFill>
        <p:spPr>
          <a:xfrm>
            <a:off x="331425" y="271375"/>
            <a:ext cx="4224898" cy="4506149"/>
          </a:xfrm>
          <a:prstGeom prst="rect">
            <a:avLst/>
          </a:prstGeom>
          <a:noFill/>
          <a:ln>
            <a:noFill/>
          </a:ln>
        </p:spPr>
      </p:pic>
      <p:sp>
        <p:nvSpPr>
          <p:cNvPr id="171" name="Google Shape;171;p29"/>
          <p:cNvSpPr/>
          <p:nvPr/>
        </p:nvSpPr>
        <p:spPr>
          <a:xfrm rot="-5400000">
            <a:off x="6313050" y="120450"/>
            <a:ext cx="1057500" cy="310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9"/>
          <p:cNvSpPr txBox="1"/>
          <p:nvPr>
            <p:ph type="ctrTitle"/>
          </p:nvPr>
        </p:nvSpPr>
        <p:spPr>
          <a:xfrm>
            <a:off x="5397750" y="147150"/>
            <a:ext cx="2888100" cy="2054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THE PROBLEM</a:t>
            </a:r>
            <a:endParaRPr sz="2800">
              <a:solidFill>
                <a:schemeClr val="lt1"/>
              </a:solidFill>
            </a:endParaRPr>
          </a:p>
        </p:txBody>
      </p:sp>
      <p:sp>
        <p:nvSpPr>
          <p:cNvPr id="173" name="Google Shape;173;p29"/>
          <p:cNvSpPr txBox="1"/>
          <p:nvPr>
            <p:ph idx="1" type="subTitle"/>
          </p:nvPr>
        </p:nvSpPr>
        <p:spPr>
          <a:xfrm>
            <a:off x="5363550" y="2305000"/>
            <a:ext cx="2956500" cy="178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s" sz="1800"/>
              <a:t>Is simple</a:t>
            </a:r>
            <a:endParaRPr sz="1800"/>
          </a:p>
        </p:txBody>
      </p:sp>
      <p:sp>
        <p:nvSpPr>
          <p:cNvPr id="174" name="Google Shape;174;p29"/>
          <p:cNvSpPr/>
          <p:nvPr/>
        </p:nvSpPr>
        <p:spPr>
          <a:xfrm rot="-5400000">
            <a:off x="6600" y="1660525"/>
            <a:ext cx="1057500" cy="10707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5" name="Google Shape;175;p29"/>
          <p:cNvPicPr preferRelativeResize="0"/>
          <p:nvPr/>
        </p:nvPicPr>
        <p:blipFill rotWithShape="1">
          <a:blip r:embed="rId4">
            <a:alphaModFix/>
          </a:blip>
          <a:srcRect b="0" l="13825" r="13825" t="0"/>
          <a:stretch/>
        </p:blipFill>
        <p:spPr>
          <a:xfrm>
            <a:off x="331425" y="271375"/>
            <a:ext cx="4224897" cy="450614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79" name="Shape 179"/>
        <p:cNvGrpSpPr/>
        <p:nvPr/>
      </p:nvGrpSpPr>
      <p:grpSpPr>
        <a:xfrm>
          <a:off x="0" y="0"/>
          <a:ext cx="0" cy="0"/>
          <a:chOff x="0" y="0"/>
          <a:chExt cx="0" cy="0"/>
        </a:xfrm>
      </p:grpSpPr>
      <p:pic>
        <p:nvPicPr>
          <p:cNvPr id="180" name="Google Shape;180;p30"/>
          <p:cNvPicPr preferRelativeResize="0"/>
          <p:nvPr/>
        </p:nvPicPr>
        <p:blipFill rotWithShape="1">
          <a:blip r:embed="rId3">
            <a:alphaModFix/>
          </a:blip>
          <a:srcRect b="0" l="21845" r="21851" t="0"/>
          <a:stretch/>
        </p:blipFill>
        <p:spPr>
          <a:xfrm>
            <a:off x="331425" y="271375"/>
            <a:ext cx="4224898" cy="4506149"/>
          </a:xfrm>
          <a:prstGeom prst="rect">
            <a:avLst/>
          </a:prstGeom>
          <a:noFill/>
          <a:ln>
            <a:noFill/>
          </a:ln>
        </p:spPr>
      </p:pic>
      <p:sp>
        <p:nvSpPr>
          <p:cNvPr id="181" name="Google Shape;181;p30"/>
          <p:cNvSpPr/>
          <p:nvPr/>
        </p:nvSpPr>
        <p:spPr>
          <a:xfrm rot="-5400000">
            <a:off x="6313050" y="120450"/>
            <a:ext cx="1057500" cy="31041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0"/>
          <p:cNvSpPr txBox="1"/>
          <p:nvPr>
            <p:ph type="ctrTitle"/>
          </p:nvPr>
        </p:nvSpPr>
        <p:spPr>
          <a:xfrm>
            <a:off x="5397750" y="147150"/>
            <a:ext cx="2888100" cy="2054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THE PROBLEM</a:t>
            </a:r>
            <a:endParaRPr sz="2800">
              <a:solidFill>
                <a:schemeClr val="lt1"/>
              </a:solidFill>
            </a:endParaRPr>
          </a:p>
        </p:txBody>
      </p:sp>
      <p:sp>
        <p:nvSpPr>
          <p:cNvPr id="183" name="Google Shape;183;p30"/>
          <p:cNvSpPr txBox="1"/>
          <p:nvPr>
            <p:ph idx="1" type="subTitle"/>
          </p:nvPr>
        </p:nvSpPr>
        <p:spPr>
          <a:xfrm>
            <a:off x="5289750" y="2305000"/>
            <a:ext cx="3030300" cy="2054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s" sz="1800"/>
              <a:t>For the visually disabled to navigate and understand a video, it must be audio described.</a:t>
            </a:r>
            <a:endParaRPr sz="1800"/>
          </a:p>
          <a:p>
            <a:pPr indent="-342900" lvl="0" marL="457200" rtl="0" algn="l">
              <a:spcBef>
                <a:spcPts val="0"/>
              </a:spcBef>
              <a:spcAft>
                <a:spcPts val="0"/>
              </a:spcAft>
              <a:buSzPts val="1800"/>
              <a:buAutoNum type="arabicPeriod"/>
            </a:pPr>
            <a:r>
              <a:rPr lang="es" sz="1800"/>
              <a:t>For the video to be searchable, we need to search throughout the video.</a:t>
            </a:r>
            <a:endParaRPr sz="1800"/>
          </a:p>
        </p:txBody>
      </p:sp>
      <p:sp>
        <p:nvSpPr>
          <p:cNvPr id="184" name="Google Shape;184;p30"/>
          <p:cNvSpPr/>
          <p:nvPr/>
        </p:nvSpPr>
        <p:spPr>
          <a:xfrm rot="-5400000">
            <a:off x="6600" y="1660525"/>
            <a:ext cx="1057500" cy="10707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5" name="Google Shape;185;p30"/>
          <p:cNvPicPr preferRelativeResize="0"/>
          <p:nvPr/>
        </p:nvPicPr>
        <p:blipFill rotWithShape="1">
          <a:blip r:embed="rId4">
            <a:alphaModFix/>
          </a:blip>
          <a:srcRect b="0" l="13825" r="13825" t="0"/>
          <a:stretch/>
        </p:blipFill>
        <p:spPr>
          <a:xfrm>
            <a:off x="331425" y="271375"/>
            <a:ext cx="4224897" cy="45061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1"/>
          <p:cNvSpPr/>
          <p:nvPr/>
        </p:nvSpPr>
        <p:spPr>
          <a:xfrm rot="5400000">
            <a:off x="-752200" y="2013850"/>
            <a:ext cx="4059900" cy="111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1" name="Google Shape;191;p31"/>
          <p:cNvPicPr preferRelativeResize="0"/>
          <p:nvPr/>
        </p:nvPicPr>
        <p:blipFill rotWithShape="1">
          <a:blip r:embed="rId3">
            <a:alphaModFix/>
          </a:blip>
          <a:srcRect b="7684" l="0" r="0" t="7684"/>
          <a:stretch/>
        </p:blipFill>
        <p:spPr>
          <a:xfrm>
            <a:off x="1948200" y="541750"/>
            <a:ext cx="7195800" cy="4059901"/>
          </a:xfrm>
          <a:prstGeom prst="rect">
            <a:avLst/>
          </a:prstGeom>
          <a:noFill/>
          <a:ln>
            <a:noFill/>
          </a:ln>
        </p:spPr>
      </p:pic>
      <p:sp>
        <p:nvSpPr>
          <p:cNvPr id="192" name="Google Shape;192;p31"/>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THE SOLUTION</a:t>
            </a:r>
            <a:endParaRPr>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2"/>
          <p:cNvSpPr/>
          <p:nvPr/>
        </p:nvSpPr>
        <p:spPr>
          <a:xfrm rot="5400000">
            <a:off x="-752200" y="2013850"/>
            <a:ext cx="4059900" cy="111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8" name="Google Shape;198;p32"/>
          <p:cNvPicPr preferRelativeResize="0"/>
          <p:nvPr/>
        </p:nvPicPr>
        <p:blipFill rotWithShape="1">
          <a:blip r:embed="rId3">
            <a:alphaModFix/>
          </a:blip>
          <a:srcRect b="7684" l="0" r="0" t="7684"/>
          <a:stretch/>
        </p:blipFill>
        <p:spPr>
          <a:xfrm>
            <a:off x="1948200" y="541750"/>
            <a:ext cx="7195800" cy="4059901"/>
          </a:xfrm>
          <a:prstGeom prst="rect">
            <a:avLst/>
          </a:prstGeom>
          <a:noFill/>
          <a:ln>
            <a:noFill/>
          </a:ln>
        </p:spPr>
      </p:pic>
      <p:sp>
        <p:nvSpPr>
          <p:cNvPr id="199" name="Google Shape;199;p32"/>
          <p:cNvSpPr/>
          <p:nvPr/>
        </p:nvSpPr>
        <p:spPr>
          <a:xfrm flipH="1" rot="-5400000">
            <a:off x="3028200" y="886275"/>
            <a:ext cx="2641800" cy="48018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2"/>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THE SOLUTION</a:t>
            </a:r>
            <a:endParaRPr>
              <a:solidFill>
                <a:schemeClr val="lt1"/>
              </a:solidFill>
            </a:endParaRPr>
          </a:p>
        </p:txBody>
      </p:sp>
      <p:sp>
        <p:nvSpPr>
          <p:cNvPr id="201" name="Google Shape;201;p32"/>
          <p:cNvSpPr txBox="1"/>
          <p:nvPr>
            <p:ph idx="1" type="subTitle"/>
          </p:nvPr>
        </p:nvSpPr>
        <p:spPr>
          <a:xfrm>
            <a:off x="2201775" y="2360250"/>
            <a:ext cx="3756900" cy="91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700">
                <a:solidFill>
                  <a:schemeClr val="lt1"/>
                </a:solidFill>
              </a:rPr>
              <a:t>Is simpler</a:t>
            </a:r>
            <a:endParaRPr sz="2700">
              <a:solidFill>
                <a:schemeClr val="lt1"/>
              </a:solidFill>
            </a:endParaRPr>
          </a:p>
          <a:p>
            <a:pPr indent="0" lvl="0" marL="0" rtl="0" algn="l">
              <a:spcBef>
                <a:spcPts val="1600"/>
              </a:spcBef>
              <a:spcAft>
                <a:spcPts val="1600"/>
              </a:spcAft>
              <a:buNone/>
            </a:pPr>
            <a:r>
              <a:t/>
            </a:r>
            <a:endParaRPr sz="11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3"/>
          <p:cNvSpPr/>
          <p:nvPr/>
        </p:nvSpPr>
        <p:spPr>
          <a:xfrm rot="5400000">
            <a:off x="-752200" y="2013850"/>
            <a:ext cx="4059900" cy="1115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7" name="Google Shape;207;p33"/>
          <p:cNvPicPr preferRelativeResize="0"/>
          <p:nvPr/>
        </p:nvPicPr>
        <p:blipFill rotWithShape="1">
          <a:blip r:embed="rId3">
            <a:alphaModFix/>
          </a:blip>
          <a:srcRect b="7684" l="0" r="0" t="7684"/>
          <a:stretch/>
        </p:blipFill>
        <p:spPr>
          <a:xfrm>
            <a:off x="1948200" y="541750"/>
            <a:ext cx="7195800" cy="4059901"/>
          </a:xfrm>
          <a:prstGeom prst="rect">
            <a:avLst/>
          </a:prstGeom>
          <a:noFill/>
          <a:ln>
            <a:noFill/>
          </a:ln>
        </p:spPr>
      </p:pic>
      <p:sp>
        <p:nvSpPr>
          <p:cNvPr id="208" name="Google Shape;208;p33"/>
          <p:cNvSpPr/>
          <p:nvPr/>
        </p:nvSpPr>
        <p:spPr>
          <a:xfrm flipH="1" rot="-5400000">
            <a:off x="3028200" y="886275"/>
            <a:ext cx="2641800" cy="4801800"/>
          </a:xfrm>
          <a:prstGeom prst="rect">
            <a:avLst/>
          </a:prstGeom>
          <a:gradFill>
            <a:gsLst>
              <a:gs pos="0">
                <a:srgbClr val="908269">
                  <a:alpha val="49019"/>
                </a:srgbClr>
              </a:gs>
              <a:gs pos="100000">
                <a:schemeClr val="accent1"/>
              </a:gs>
            </a:gsLst>
            <a:lin ang="18900044"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3"/>
          <p:cNvSpPr txBox="1"/>
          <p:nvPr>
            <p:ph type="ctrTitle"/>
          </p:nvPr>
        </p:nvSpPr>
        <p:spPr>
          <a:xfrm rot="-5400000">
            <a:off x="-343101" y="1759150"/>
            <a:ext cx="2888100" cy="897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s">
                <a:solidFill>
                  <a:schemeClr val="lt1"/>
                </a:solidFill>
              </a:rPr>
              <a:t>THE SOLUTION</a:t>
            </a:r>
            <a:endParaRPr>
              <a:solidFill>
                <a:schemeClr val="lt1"/>
              </a:solidFill>
            </a:endParaRPr>
          </a:p>
        </p:txBody>
      </p:sp>
      <p:sp>
        <p:nvSpPr>
          <p:cNvPr id="210" name="Google Shape;210;p33"/>
          <p:cNvSpPr txBox="1"/>
          <p:nvPr>
            <p:ph idx="1" type="subTitle"/>
          </p:nvPr>
        </p:nvSpPr>
        <p:spPr>
          <a:xfrm>
            <a:off x="2201775" y="2360250"/>
            <a:ext cx="4020900" cy="194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2400">
                <a:solidFill>
                  <a:schemeClr val="lt1"/>
                </a:solidFill>
              </a:rPr>
              <a:t>Let video players do the job of understanding the video; and then have them explain it to you in concise terms</a:t>
            </a:r>
            <a:endParaRPr sz="2400">
              <a:solidFill>
                <a:schemeClr val="lt1"/>
              </a:solidFill>
            </a:endParaRPr>
          </a:p>
          <a:p>
            <a:pPr indent="0" lvl="0" marL="0" rtl="0" algn="l">
              <a:spcBef>
                <a:spcPts val="1600"/>
              </a:spcBef>
              <a:spcAft>
                <a:spcPts val="1600"/>
              </a:spcAft>
              <a:buNone/>
            </a:pPr>
            <a:r>
              <a:t/>
            </a:r>
            <a:endParaRPr sz="11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ngineering Project Proposal by Slidesgo">
  <a:themeElements>
    <a:clrScheme name="Simple Light">
      <a:dk1>
        <a:srgbClr val="434343"/>
      </a:dk1>
      <a:lt1>
        <a:srgbClr val="FFFFFF"/>
      </a:lt1>
      <a:dk2>
        <a:srgbClr val="595959"/>
      </a:dk2>
      <a:lt2>
        <a:srgbClr val="EEEEEE"/>
      </a:lt2>
      <a:accent1>
        <a:srgbClr val="908269"/>
      </a:accent1>
      <a:accent2>
        <a:srgbClr val="212121"/>
      </a:accent2>
      <a:accent3>
        <a:srgbClr val="CFC3AC"/>
      </a:accent3>
      <a:accent4>
        <a:srgbClr val="976E26"/>
      </a:accent4>
      <a:accent5>
        <a:srgbClr val="927D59"/>
      </a:accent5>
      <a:accent6>
        <a:srgbClr val="584F3E"/>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